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66" r:id="rId4"/>
    <p:sldId id="268" r:id="rId5"/>
    <p:sldId id="269" r:id="rId6"/>
    <p:sldId id="270" r:id="rId7"/>
    <p:sldId id="264" r:id="rId8"/>
    <p:sldId id="265" r:id="rId9"/>
    <p:sldId id="267" r:id="rId10"/>
    <p:sldId id="261" r:id="rId11"/>
    <p:sldId id="260" r:id="rId12"/>
    <p:sldId id="263" r:id="rId13"/>
    <p:sldId id="262" r:id="rId14"/>
    <p:sldId id="272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91" r:id="rId32"/>
    <p:sldId id="292" r:id="rId33"/>
    <p:sldId id="290" r:id="rId34"/>
    <p:sldId id="289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1E3"/>
    <a:srgbClr val="EBA4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1446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image" Target="../media/image31.jpeg"/><Relationship Id="rId4" Type="http://schemas.openxmlformats.org/officeDocument/2006/relationships/image" Target="../media/image34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Relationship Id="rId4" Type="http://schemas.openxmlformats.org/officeDocument/2006/relationships/image" Target="../media/image18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image" Target="../media/image31.jpeg"/><Relationship Id="rId4" Type="http://schemas.openxmlformats.org/officeDocument/2006/relationships/image" Target="../media/image34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Relationship Id="rId4" Type="http://schemas.openxmlformats.org/officeDocument/2006/relationships/image" Target="../media/image18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528E5C-103B-4482-B8D4-C8EA552FB82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F714EA0-7427-41CB-BD34-90CE07494C9D}">
      <dgm:prSet phldrT="[Texto]"/>
      <dgm:spPr/>
      <dgm:t>
        <a:bodyPr/>
        <a:lstStyle/>
        <a:p>
          <a:r>
            <a:rPr lang="es-ES" dirty="0">
              <a:latin typeface="Century Gothic" panose="020B0502020202020204" pitchFamily="34" charset="0"/>
            </a:rPr>
            <a:t>Vive los valores de justicia y solidaridad</a:t>
          </a:r>
        </a:p>
      </dgm:t>
    </dgm:pt>
    <dgm:pt modelId="{3C1DABA6-2DA1-4EDB-9411-B16E9BFB2230}" type="parTrans" cxnId="{CFB9FF2D-977D-47AC-BEF3-DAB9237D9E10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E9DEB646-19F1-41A9-AE3F-3A7F440D4FF2}" type="sibTrans" cxnId="{CFB9FF2D-977D-47AC-BEF3-DAB9237D9E10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FAF95D8F-3EA8-4428-9702-1B05E6A6C2E5}">
      <dgm:prSet phldrT="[Texto]"/>
      <dgm:spPr/>
      <dgm:t>
        <a:bodyPr/>
        <a:lstStyle/>
        <a:p>
          <a:endParaRPr lang="es-ES" dirty="0">
            <a:latin typeface="Century Gothic" panose="020B0502020202020204" pitchFamily="34" charset="0"/>
          </a:endParaRPr>
        </a:p>
      </dgm:t>
    </dgm:pt>
    <dgm:pt modelId="{B9C364EE-7337-4AC1-9923-90F925A2D030}" type="parTrans" cxnId="{A50F5BD2-3389-4996-B8A6-8F9159EFFDB9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7FC6D381-E251-410B-A5EA-55D0B7E94577}" type="sibTrans" cxnId="{A50F5BD2-3389-4996-B8A6-8F9159EFFDB9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395D5F87-1FF9-45A1-8AC5-5F0103382F46}">
      <dgm:prSet phldrT="[Texto]"/>
      <dgm:spPr/>
      <dgm:t>
        <a:bodyPr/>
        <a:lstStyle/>
        <a:p>
          <a:r>
            <a:rPr lang="es-ES" dirty="0">
              <a:latin typeface="Century Gothic" panose="020B0502020202020204" pitchFamily="34" charset="0"/>
            </a:rPr>
            <a:t>Tiene la capacidad de promoverlos</a:t>
          </a:r>
        </a:p>
      </dgm:t>
    </dgm:pt>
    <dgm:pt modelId="{0361611B-0650-4379-9F63-C1F430AE3CC0}" type="parTrans" cxnId="{887D4E4C-F323-4579-801F-91B2FAE24D8D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F3228CBE-44EB-4705-AA9E-367326F78D24}" type="sibTrans" cxnId="{887D4E4C-F323-4579-801F-91B2FAE24D8D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E6368486-AB04-4091-9D7E-A4AA53F7A926}">
      <dgm:prSet phldrT="[Texto]"/>
      <dgm:spPr/>
      <dgm:t>
        <a:bodyPr/>
        <a:lstStyle/>
        <a:p>
          <a:endParaRPr lang="es-ES" dirty="0">
            <a:latin typeface="Century Gothic" panose="020B0502020202020204" pitchFamily="34" charset="0"/>
          </a:endParaRPr>
        </a:p>
      </dgm:t>
    </dgm:pt>
    <dgm:pt modelId="{C3EFAB79-9C68-4CEC-AA38-0AD74C16040E}" type="parTrans" cxnId="{3D4CD627-84B8-4109-8E5F-CD1E5CE8F369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D9CC033B-987B-466C-AC27-111DB5482987}" type="sibTrans" cxnId="{3D4CD627-84B8-4109-8E5F-CD1E5CE8F369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B7740125-5CE5-40B1-BA4A-7492D9F20E98}">
      <dgm:prSet phldrT="[Texto]"/>
      <dgm:spPr/>
      <dgm:t>
        <a:bodyPr/>
        <a:lstStyle/>
        <a:p>
          <a:r>
            <a:rPr lang="es-ES" dirty="0">
              <a:latin typeface="Century Gothic" panose="020B0502020202020204" pitchFamily="34" charset="0"/>
            </a:rPr>
            <a:t>Consigue el apoyo económico de la membresía</a:t>
          </a:r>
        </a:p>
      </dgm:t>
    </dgm:pt>
    <dgm:pt modelId="{A1BF5DE7-DDA9-4EE6-A9FF-55701ECC4687}" type="parTrans" cxnId="{1C10217C-E6CF-4CDE-A555-C0544B41179A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3FE0B55D-D81C-4457-B7C9-798F8D219EBC}" type="sibTrans" cxnId="{1C10217C-E6CF-4CDE-A555-C0544B41179A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18EAB2EB-FA56-4CD0-BB98-44BE523F340D}">
      <dgm:prSet phldrT="[Texto]"/>
      <dgm:spPr/>
      <dgm:t>
        <a:bodyPr/>
        <a:lstStyle/>
        <a:p>
          <a:endParaRPr lang="es-ES" dirty="0">
            <a:latin typeface="Century Gothic" panose="020B0502020202020204" pitchFamily="34" charset="0"/>
          </a:endParaRPr>
        </a:p>
      </dgm:t>
    </dgm:pt>
    <dgm:pt modelId="{6B87BA87-7496-48CA-A062-41E3500F44FC}" type="parTrans" cxnId="{B38F4037-7A89-4DBB-B047-DAEE19671EA8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F68AB701-CA3D-4A3D-BB19-F81781EE8AAA}" type="sibTrans" cxnId="{B38F4037-7A89-4DBB-B047-DAEE19671EA8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57AECEBD-F2FA-49FF-9597-96DD1912CD02}" type="pres">
      <dgm:prSet presAssocID="{F7528E5C-103B-4482-B8D4-C8EA552FB825}" presName="linear" presStyleCnt="0">
        <dgm:presLayoutVars>
          <dgm:animLvl val="lvl"/>
          <dgm:resizeHandles val="exact"/>
        </dgm:presLayoutVars>
      </dgm:prSet>
      <dgm:spPr/>
    </dgm:pt>
    <dgm:pt modelId="{E2532DD3-E8E0-4B12-8847-F273F8651CFD}" type="pres">
      <dgm:prSet presAssocID="{2F714EA0-7427-41CB-BD34-90CE07494C9D}" presName="parentText" presStyleLbl="node1" presStyleIdx="0" presStyleCnt="3" custLinFactNeighborY="-1829">
        <dgm:presLayoutVars>
          <dgm:chMax val="0"/>
          <dgm:bulletEnabled val="1"/>
        </dgm:presLayoutVars>
      </dgm:prSet>
      <dgm:spPr/>
    </dgm:pt>
    <dgm:pt modelId="{156A2EA2-BE81-4E43-94D0-E676208FDE69}" type="pres">
      <dgm:prSet presAssocID="{2F714EA0-7427-41CB-BD34-90CE07494C9D}" presName="childText" presStyleLbl="revTx" presStyleIdx="0" presStyleCnt="3">
        <dgm:presLayoutVars>
          <dgm:bulletEnabled val="1"/>
        </dgm:presLayoutVars>
      </dgm:prSet>
      <dgm:spPr/>
    </dgm:pt>
    <dgm:pt modelId="{15ECCBBA-2778-4645-A81D-A3ADCA28CB4C}" type="pres">
      <dgm:prSet presAssocID="{395D5F87-1FF9-45A1-8AC5-5F0103382F46}" presName="parentText" presStyleLbl="node1" presStyleIdx="1" presStyleCnt="3" custLinFactNeighborX="-951" custLinFactNeighborY="-16005">
        <dgm:presLayoutVars>
          <dgm:chMax val="0"/>
          <dgm:bulletEnabled val="1"/>
        </dgm:presLayoutVars>
      </dgm:prSet>
      <dgm:spPr/>
    </dgm:pt>
    <dgm:pt modelId="{8DAB2BEE-F97A-4A16-AF70-A903ED4442B7}" type="pres">
      <dgm:prSet presAssocID="{395D5F87-1FF9-45A1-8AC5-5F0103382F46}" presName="childText" presStyleLbl="revTx" presStyleIdx="1" presStyleCnt="3">
        <dgm:presLayoutVars>
          <dgm:bulletEnabled val="1"/>
        </dgm:presLayoutVars>
      </dgm:prSet>
      <dgm:spPr/>
    </dgm:pt>
    <dgm:pt modelId="{19D5E3EE-DA0E-4376-9E62-666BAF892DB4}" type="pres">
      <dgm:prSet presAssocID="{B7740125-5CE5-40B1-BA4A-7492D9F20E9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27C00288-A780-444F-8EC2-B67BB4EB231C}" type="pres">
      <dgm:prSet presAssocID="{B7740125-5CE5-40B1-BA4A-7492D9F20E98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D840D40D-DF67-402A-A5A6-AA6B4201CA4C}" type="presOf" srcId="{E6368486-AB04-4091-9D7E-A4AA53F7A926}" destId="{8DAB2BEE-F97A-4A16-AF70-A903ED4442B7}" srcOrd="0" destOrd="0" presId="urn:microsoft.com/office/officeart/2005/8/layout/vList2"/>
    <dgm:cxn modelId="{3D4CD627-84B8-4109-8E5F-CD1E5CE8F369}" srcId="{395D5F87-1FF9-45A1-8AC5-5F0103382F46}" destId="{E6368486-AB04-4091-9D7E-A4AA53F7A926}" srcOrd="0" destOrd="0" parTransId="{C3EFAB79-9C68-4CEC-AA38-0AD74C16040E}" sibTransId="{D9CC033B-987B-466C-AC27-111DB5482987}"/>
    <dgm:cxn modelId="{CFB9FF2D-977D-47AC-BEF3-DAB9237D9E10}" srcId="{F7528E5C-103B-4482-B8D4-C8EA552FB825}" destId="{2F714EA0-7427-41CB-BD34-90CE07494C9D}" srcOrd="0" destOrd="0" parTransId="{3C1DABA6-2DA1-4EDB-9411-B16E9BFB2230}" sibTransId="{E9DEB646-19F1-41A9-AE3F-3A7F440D4FF2}"/>
    <dgm:cxn modelId="{B38F4037-7A89-4DBB-B047-DAEE19671EA8}" srcId="{B7740125-5CE5-40B1-BA4A-7492D9F20E98}" destId="{18EAB2EB-FA56-4CD0-BB98-44BE523F340D}" srcOrd="0" destOrd="0" parTransId="{6B87BA87-7496-48CA-A062-41E3500F44FC}" sibTransId="{F68AB701-CA3D-4A3D-BB19-F81781EE8AAA}"/>
    <dgm:cxn modelId="{6B66315F-619B-4F55-BE80-D12E007B854A}" type="presOf" srcId="{B7740125-5CE5-40B1-BA4A-7492D9F20E98}" destId="{19D5E3EE-DA0E-4376-9E62-666BAF892DB4}" srcOrd="0" destOrd="0" presId="urn:microsoft.com/office/officeart/2005/8/layout/vList2"/>
    <dgm:cxn modelId="{887D4E4C-F323-4579-801F-91B2FAE24D8D}" srcId="{F7528E5C-103B-4482-B8D4-C8EA552FB825}" destId="{395D5F87-1FF9-45A1-8AC5-5F0103382F46}" srcOrd="1" destOrd="0" parTransId="{0361611B-0650-4379-9F63-C1F430AE3CC0}" sibTransId="{F3228CBE-44EB-4705-AA9E-367326F78D24}"/>
    <dgm:cxn modelId="{703B4B70-B107-4325-A767-D679A127604B}" type="presOf" srcId="{FAF95D8F-3EA8-4428-9702-1B05E6A6C2E5}" destId="{156A2EA2-BE81-4E43-94D0-E676208FDE69}" srcOrd="0" destOrd="0" presId="urn:microsoft.com/office/officeart/2005/8/layout/vList2"/>
    <dgm:cxn modelId="{1C10217C-E6CF-4CDE-A555-C0544B41179A}" srcId="{F7528E5C-103B-4482-B8D4-C8EA552FB825}" destId="{B7740125-5CE5-40B1-BA4A-7492D9F20E98}" srcOrd="2" destOrd="0" parTransId="{A1BF5DE7-DDA9-4EE6-A9FF-55701ECC4687}" sibTransId="{3FE0B55D-D81C-4457-B7C9-798F8D219EBC}"/>
    <dgm:cxn modelId="{D151D982-4C73-4412-929C-41690F93D039}" type="presOf" srcId="{F7528E5C-103B-4482-B8D4-C8EA552FB825}" destId="{57AECEBD-F2FA-49FF-9597-96DD1912CD02}" srcOrd="0" destOrd="0" presId="urn:microsoft.com/office/officeart/2005/8/layout/vList2"/>
    <dgm:cxn modelId="{2156F3B3-0A73-4BCD-B083-FECB41E66601}" type="presOf" srcId="{395D5F87-1FF9-45A1-8AC5-5F0103382F46}" destId="{15ECCBBA-2778-4645-A81D-A3ADCA28CB4C}" srcOrd="0" destOrd="0" presId="urn:microsoft.com/office/officeart/2005/8/layout/vList2"/>
    <dgm:cxn modelId="{8ECCE1C9-4796-4423-A3CC-EE7AB5D2FB5F}" type="presOf" srcId="{2F714EA0-7427-41CB-BD34-90CE07494C9D}" destId="{E2532DD3-E8E0-4B12-8847-F273F8651CFD}" srcOrd="0" destOrd="0" presId="urn:microsoft.com/office/officeart/2005/8/layout/vList2"/>
    <dgm:cxn modelId="{A50F5BD2-3389-4996-B8A6-8F9159EFFDB9}" srcId="{2F714EA0-7427-41CB-BD34-90CE07494C9D}" destId="{FAF95D8F-3EA8-4428-9702-1B05E6A6C2E5}" srcOrd="0" destOrd="0" parTransId="{B9C364EE-7337-4AC1-9923-90F925A2D030}" sibTransId="{7FC6D381-E251-410B-A5EA-55D0B7E94577}"/>
    <dgm:cxn modelId="{0DDD5BF0-5E70-48AE-8D24-1B83BCB51985}" type="presOf" srcId="{18EAB2EB-FA56-4CD0-BB98-44BE523F340D}" destId="{27C00288-A780-444F-8EC2-B67BB4EB231C}" srcOrd="0" destOrd="0" presId="urn:microsoft.com/office/officeart/2005/8/layout/vList2"/>
    <dgm:cxn modelId="{60C65D83-713B-4E5D-A6B9-81A1069A2190}" type="presParOf" srcId="{57AECEBD-F2FA-49FF-9597-96DD1912CD02}" destId="{E2532DD3-E8E0-4B12-8847-F273F8651CFD}" srcOrd="0" destOrd="0" presId="urn:microsoft.com/office/officeart/2005/8/layout/vList2"/>
    <dgm:cxn modelId="{C6A83DFC-9645-4465-A48B-A03F14C97C05}" type="presParOf" srcId="{57AECEBD-F2FA-49FF-9597-96DD1912CD02}" destId="{156A2EA2-BE81-4E43-94D0-E676208FDE69}" srcOrd="1" destOrd="0" presId="urn:microsoft.com/office/officeart/2005/8/layout/vList2"/>
    <dgm:cxn modelId="{DCD572ED-8D4D-469B-9FED-6E33069BE155}" type="presParOf" srcId="{57AECEBD-F2FA-49FF-9597-96DD1912CD02}" destId="{15ECCBBA-2778-4645-A81D-A3ADCA28CB4C}" srcOrd="2" destOrd="0" presId="urn:microsoft.com/office/officeart/2005/8/layout/vList2"/>
    <dgm:cxn modelId="{3BBFA2EF-1858-4130-AA0B-9EED7F39FD5D}" type="presParOf" srcId="{57AECEBD-F2FA-49FF-9597-96DD1912CD02}" destId="{8DAB2BEE-F97A-4A16-AF70-A903ED4442B7}" srcOrd="3" destOrd="0" presId="urn:microsoft.com/office/officeart/2005/8/layout/vList2"/>
    <dgm:cxn modelId="{AEB63119-0E91-46AC-8B72-0587FEECDAE0}" type="presParOf" srcId="{57AECEBD-F2FA-49FF-9597-96DD1912CD02}" destId="{19D5E3EE-DA0E-4376-9E62-666BAF892DB4}" srcOrd="4" destOrd="0" presId="urn:microsoft.com/office/officeart/2005/8/layout/vList2"/>
    <dgm:cxn modelId="{0DC30E3B-C823-4B0F-9934-73828B3CCE1B}" type="presParOf" srcId="{57AECEBD-F2FA-49FF-9597-96DD1912CD02}" destId="{27C00288-A780-444F-8EC2-B67BB4EB231C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512FD8B-66F8-4AFC-84D5-96AB300F657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AD2F72A0-5B0A-4F79-BB50-D9BE5E7E5539}">
      <dgm:prSet custT="1"/>
      <dgm:spPr/>
      <dgm:t>
        <a:bodyPr/>
        <a:lstStyle/>
        <a:p>
          <a:pPr rtl="0"/>
          <a:r>
            <a:rPr lang="es-MX" sz="2000" b="1" dirty="0">
              <a:latin typeface="Century Gothic" panose="020B0502020202020204" pitchFamily="34" charset="0"/>
            </a:rPr>
            <a:t>Planeación de las visitas a Equipo Básico</a:t>
          </a:r>
          <a:endParaRPr lang="es-MX" sz="2000" dirty="0">
            <a:latin typeface="Century Gothic" panose="020B0502020202020204" pitchFamily="34" charset="0"/>
          </a:endParaRPr>
        </a:p>
      </dgm:t>
    </dgm:pt>
    <dgm:pt modelId="{2E93A334-F61B-43CC-ABBF-64AA0D7549BD}" type="parTrans" cxnId="{8AF797C6-C7CB-4EB8-8513-FB319D304421}">
      <dgm:prSet/>
      <dgm:spPr/>
      <dgm:t>
        <a:bodyPr/>
        <a:lstStyle/>
        <a:p>
          <a:endParaRPr lang="es-MX"/>
        </a:p>
      </dgm:t>
    </dgm:pt>
    <dgm:pt modelId="{A940CD3A-076E-4B76-B127-B6B6ABFA9A3A}" type="sibTrans" cxnId="{8AF797C6-C7CB-4EB8-8513-FB319D304421}">
      <dgm:prSet/>
      <dgm:spPr/>
      <dgm:t>
        <a:bodyPr/>
        <a:lstStyle/>
        <a:p>
          <a:endParaRPr lang="es-MX"/>
        </a:p>
      </dgm:t>
    </dgm:pt>
    <dgm:pt modelId="{15A56CD4-F057-401C-9D08-63C2B747DB26}">
      <dgm:prSet custT="1"/>
      <dgm:spPr/>
      <dgm:t>
        <a:bodyPr/>
        <a:lstStyle/>
        <a:p>
          <a:pPr rtl="0"/>
          <a:r>
            <a:rPr lang="es-MX" sz="2000" b="1" dirty="0">
              <a:latin typeface="Century Gothic" panose="020B0502020202020204" pitchFamily="34" charset="0"/>
            </a:rPr>
            <a:t>1ra: Se recomienda hacerla desde el tema 3</a:t>
          </a:r>
          <a:endParaRPr lang="es-MX" sz="2000" dirty="0">
            <a:latin typeface="Century Gothic" panose="020B0502020202020204" pitchFamily="34" charset="0"/>
          </a:endParaRPr>
        </a:p>
      </dgm:t>
    </dgm:pt>
    <dgm:pt modelId="{D188990B-2082-4918-A417-70F0203CECC8}" type="parTrans" cxnId="{5D5F4878-FD71-435C-A142-0DB94CC265D7}">
      <dgm:prSet/>
      <dgm:spPr/>
      <dgm:t>
        <a:bodyPr/>
        <a:lstStyle/>
        <a:p>
          <a:endParaRPr lang="es-MX"/>
        </a:p>
      </dgm:t>
    </dgm:pt>
    <dgm:pt modelId="{0D671A83-36FE-4311-946D-EA4AD3C10022}" type="sibTrans" cxnId="{5D5F4878-FD71-435C-A142-0DB94CC265D7}">
      <dgm:prSet/>
      <dgm:spPr/>
      <dgm:t>
        <a:bodyPr/>
        <a:lstStyle/>
        <a:p>
          <a:endParaRPr lang="es-MX"/>
        </a:p>
      </dgm:t>
    </dgm:pt>
    <dgm:pt modelId="{7D573DAC-8D13-44D0-939E-E0ED3AFEA03F}">
      <dgm:prSet custT="1"/>
      <dgm:spPr/>
      <dgm:t>
        <a:bodyPr/>
        <a:lstStyle/>
        <a:p>
          <a:pPr rtl="0"/>
          <a:r>
            <a:rPr lang="es-MX" sz="2000" b="1" dirty="0">
              <a:latin typeface="Century Gothic" panose="020B0502020202020204" pitchFamily="34" charset="0"/>
            </a:rPr>
            <a:t>2da: Se recomienda desde el tema 9</a:t>
          </a:r>
          <a:endParaRPr lang="es-MX" sz="2000" dirty="0">
            <a:latin typeface="Century Gothic" panose="020B0502020202020204" pitchFamily="34" charset="0"/>
          </a:endParaRPr>
        </a:p>
      </dgm:t>
    </dgm:pt>
    <dgm:pt modelId="{D16A445C-801D-409A-B903-ADC1FB9ADF61}" type="parTrans" cxnId="{A149B373-FFE1-454E-BC92-9BDCCFBDF35D}">
      <dgm:prSet/>
      <dgm:spPr/>
      <dgm:t>
        <a:bodyPr/>
        <a:lstStyle/>
        <a:p>
          <a:endParaRPr lang="es-MX"/>
        </a:p>
      </dgm:t>
    </dgm:pt>
    <dgm:pt modelId="{67CB40CB-4FFC-4EE6-8FC5-1C31096577DD}" type="sibTrans" cxnId="{A149B373-FFE1-454E-BC92-9BDCCFBDF35D}">
      <dgm:prSet/>
      <dgm:spPr/>
      <dgm:t>
        <a:bodyPr/>
        <a:lstStyle/>
        <a:p>
          <a:endParaRPr lang="es-MX"/>
        </a:p>
      </dgm:t>
    </dgm:pt>
    <dgm:pt modelId="{6407D868-6B0A-43EC-A289-0AB4A8042963}">
      <dgm:prSet custT="1"/>
      <dgm:spPr/>
      <dgm:t>
        <a:bodyPr/>
        <a:lstStyle/>
        <a:p>
          <a:pPr rtl="0"/>
          <a:r>
            <a:rPr lang="es-MX" sz="2000" b="1" dirty="0">
              <a:latin typeface="Century Gothic" panose="020B0502020202020204" pitchFamily="34" charset="0"/>
            </a:rPr>
            <a:t>3ra: Se recomienda desde el tema 13</a:t>
          </a:r>
          <a:endParaRPr lang="es-MX" sz="2000" dirty="0">
            <a:latin typeface="Century Gothic" panose="020B0502020202020204" pitchFamily="34" charset="0"/>
          </a:endParaRPr>
        </a:p>
      </dgm:t>
    </dgm:pt>
    <dgm:pt modelId="{6107B221-3E2E-4D48-A68A-E5A2CC2E4D0E}" type="parTrans" cxnId="{C8660417-90F1-48D1-BAC9-061217F13FD3}">
      <dgm:prSet/>
      <dgm:spPr/>
      <dgm:t>
        <a:bodyPr/>
        <a:lstStyle/>
        <a:p>
          <a:endParaRPr lang="es-MX"/>
        </a:p>
      </dgm:t>
    </dgm:pt>
    <dgm:pt modelId="{B189F4EC-7F9F-480D-9E5A-5E3D08AC66CE}" type="sibTrans" cxnId="{C8660417-90F1-48D1-BAC9-061217F13FD3}">
      <dgm:prSet/>
      <dgm:spPr/>
      <dgm:t>
        <a:bodyPr/>
        <a:lstStyle/>
        <a:p>
          <a:endParaRPr lang="es-MX"/>
        </a:p>
      </dgm:t>
    </dgm:pt>
    <dgm:pt modelId="{A6525890-6E20-41A6-A5FA-A98BE3A34411}" type="pres">
      <dgm:prSet presAssocID="{5512FD8B-66F8-4AFC-84D5-96AB300F657A}" presName="linearFlow" presStyleCnt="0">
        <dgm:presLayoutVars>
          <dgm:dir/>
          <dgm:resizeHandles val="exact"/>
        </dgm:presLayoutVars>
      </dgm:prSet>
      <dgm:spPr/>
    </dgm:pt>
    <dgm:pt modelId="{11F74B69-EF47-40E9-96D5-075C73D98B66}" type="pres">
      <dgm:prSet presAssocID="{AD2F72A0-5B0A-4F79-BB50-D9BE5E7E5539}" presName="composite" presStyleCnt="0"/>
      <dgm:spPr/>
    </dgm:pt>
    <dgm:pt modelId="{1050A6AD-1C31-42AF-B425-D32EFAA89AF7}" type="pres">
      <dgm:prSet presAssocID="{AD2F72A0-5B0A-4F79-BB50-D9BE5E7E5539}" presName="imgShp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DC9CE0A7-61C1-482C-953C-5361461A6CAE}" type="pres">
      <dgm:prSet presAssocID="{AD2F72A0-5B0A-4F79-BB50-D9BE5E7E5539}" presName="txShp" presStyleLbl="node1" presStyleIdx="0" presStyleCnt="4">
        <dgm:presLayoutVars>
          <dgm:bulletEnabled val="1"/>
        </dgm:presLayoutVars>
      </dgm:prSet>
      <dgm:spPr/>
    </dgm:pt>
    <dgm:pt modelId="{73AF1CDD-412A-45D3-822E-10EDA344C483}" type="pres">
      <dgm:prSet presAssocID="{A940CD3A-076E-4B76-B127-B6B6ABFA9A3A}" presName="spacing" presStyleCnt="0"/>
      <dgm:spPr/>
    </dgm:pt>
    <dgm:pt modelId="{CCA33C04-AB5D-4BC1-9BE0-21BBFEB5BD63}" type="pres">
      <dgm:prSet presAssocID="{15A56CD4-F057-401C-9D08-63C2B747DB26}" presName="composite" presStyleCnt="0"/>
      <dgm:spPr/>
    </dgm:pt>
    <dgm:pt modelId="{7E041E6D-F873-4847-AA8C-6CA8D275DC12}" type="pres">
      <dgm:prSet presAssocID="{15A56CD4-F057-401C-9D08-63C2B747DB26}" presName="imgShp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5DAA62D-8DBD-47C6-AD5E-CD7D7585AFD9}" type="pres">
      <dgm:prSet presAssocID="{15A56CD4-F057-401C-9D08-63C2B747DB26}" presName="txShp" presStyleLbl="node1" presStyleIdx="1" presStyleCnt="4">
        <dgm:presLayoutVars>
          <dgm:bulletEnabled val="1"/>
        </dgm:presLayoutVars>
      </dgm:prSet>
      <dgm:spPr/>
    </dgm:pt>
    <dgm:pt modelId="{CA5360A4-B5AF-477B-88E1-9D66A15039D9}" type="pres">
      <dgm:prSet presAssocID="{0D671A83-36FE-4311-946D-EA4AD3C10022}" presName="spacing" presStyleCnt="0"/>
      <dgm:spPr/>
    </dgm:pt>
    <dgm:pt modelId="{32FF2F0F-C85B-40FD-A4D7-436F92F07172}" type="pres">
      <dgm:prSet presAssocID="{7D573DAC-8D13-44D0-939E-E0ED3AFEA03F}" presName="composite" presStyleCnt="0"/>
      <dgm:spPr/>
    </dgm:pt>
    <dgm:pt modelId="{5A982D7B-DC0F-4D8C-BE73-CD24F6C20C87}" type="pres">
      <dgm:prSet presAssocID="{7D573DAC-8D13-44D0-939E-E0ED3AFEA03F}" presName="imgShp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3D8881F-BF94-4959-8D1F-76F0C8DFE10B}" type="pres">
      <dgm:prSet presAssocID="{7D573DAC-8D13-44D0-939E-E0ED3AFEA03F}" presName="txShp" presStyleLbl="node1" presStyleIdx="2" presStyleCnt="4">
        <dgm:presLayoutVars>
          <dgm:bulletEnabled val="1"/>
        </dgm:presLayoutVars>
      </dgm:prSet>
      <dgm:spPr/>
    </dgm:pt>
    <dgm:pt modelId="{BCB71E80-499B-45B3-B6AB-481B8A82F3D9}" type="pres">
      <dgm:prSet presAssocID="{67CB40CB-4FFC-4EE6-8FC5-1C31096577DD}" presName="spacing" presStyleCnt="0"/>
      <dgm:spPr/>
    </dgm:pt>
    <dgm:pt modelId="{DCD7BA37-3395-438E-82CC-0570F93C64F8}" type="pres">
      <dgm:prSet presAssocID="{6407D868-6B0A-43EC-A289-0AB4A8042963}" presName="composite" presStyleCnt="0"/>
      <dgm:spPr/>
    </dgm:pt>
    <dgm:pt modelId="{FCE25712-84A9-40A9-97E3-D8323994BC59}" type="pres">
      <dgm:prSet presAssocID="{6407D868-6B0A-43EC-A289-0AB4A8042963}" presName="imgShp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1F086B8-615E-4B92-B935-C68328C1EA39}" type="pres">
      <dgm:prSet presAssocID="{6407D868-6B0A-43EC-A289-0AB4A8042963}" presName="txShp" presStyleLbl="node1" presStyleIdx="3" presStyleCnt="4">
        <dgm:presLayoutVars>
          <dgm:bulletEnabled val="1"/>
        </dgm:presLayoutVars>
      </dgm:prSet>
      <dgm:spPr/>
    </dgm:pt>
  </dgm:ptLst>
  <dgm:cxnLst>
    <dgm:cxn modelId="{C8660417-90F1-48D1-BAC9-061217F13FD3}" srcId="{5512FD8B-66F8-4AFC-84D5-96AB300F657A}" destId="{6407D868-6B0A-43EC-A289-0AB4A8042963}" srcOrd="3" destOrd="0" parTransId="{6107B221-3E2E-4D48-A68A-E5A2CC2E4D0E}" sibTransId="{B189F4EC-7F9F-480D-9E5A-5E3D08AC66CE}"/>
    <dgm:cxn modelId="{12E80322-E4CD-48FF-B916-82D01F5EA435}" type="presOf" srcId="{AD2F72A0-5B0A-4F79-BB50-D9BE5E7E5539}" destId="{DC9CE0A7-61C1-482C-953C-5361461A6CAE}" srcOrd="0" destOrd="0" presId="urn:microsoft.com/office/officeart/2005/8/layout/vList3"/>
    <dgm:cxn modelId="{DB5C0E50-A235-4E1A-80C2-4F8AFA5368B5}" type="presOf" srcId="{15A56CD4-F057-401C-9D08-63C2B747DB26}" destId="{B5DAA62D-8DBD-47C6-AD5E-CD7D7585AFD9}" srcOrd="0" destOrd="0" presId="urn:microsoft.com/office/officeart/2005/8/layout/vList3"/>
    <dgm:cxn modelId="{A149B373-FFE1-454E-BC92-9BDCCFBDF35D}" srcId="{5512FD8B-66F8-4AFC-84D5-96AB300F657A}" destId="{7D573DAC-8D13-44D0-939E-E0ED3AFEA03F}" srcOrd="2" destOrd="0" parTransId="{D16A445C-801D-409A-B903-ADC1FB9ADF61}" sibTransId="{67CB40CB-4FFC-4EE6-8FC5-1C31096577DD}"/>
    <dgm:cxn modelId="{FF934874-1408-40C7-9459-4CF10D6B50CE}" type="presOf" srcId="{6407D868-6B0A-43EC-A289-0AB4A8042963}" destId="{A1F086B8-615E-4B92-B935-C68328C1EA39}" srcOrd="0" destOrd="0" presId="urn:microsoft.com/office/officeart/2005/8/layout/vList3"/>
    <dgm:cxn modelId="{5D5F4878-FD71-435C-A142-0DB94CC265D7}" srcId="{5512FD8B-66F8-4AFC-84D5-96AB300F657A}" destId="{15A56CD4-F057-401C-9D08-63C2B747DB26}" srcOrd="1" destOrd="0" parTransId="{D188990B-2082-4918-A417-70F0203CECC8}" sibTransId="{0D671A83-36FE-4311-946D-EA4AD3C10022}"/>
    <dgm:cxn modelId="{DEBED6A6-B37C-46D6-85C2-C95A88B84A5A}" type="presOf" srcId="{7D573DAC-8D13-44D0-939E-E0ED3AFEA03F}" destId="{93D8881F-BF94-4959-8D1F-76F0C8DFE10B}" srcOrd="0" destOrd="0" presId="urn:microsoft.com/office/officeart/2005/8/layout/vList3"/>
    <dgm:cxn modelId="{8AF797C6-C7CB-4EB8-8513-FB319D304421}" srcId="{5512FD8B-66F8-4AFC-84D5-96AB300F657A}" destId="{AD2F72A0-5B0A-4F79-BB50-D9BE5E7E5539}" srcOrd="0" destOrd="0" parTransId="{2E93A334-F61B-43CC-ABBF-64AA0D7549BD}" sibTransId="{A940CD3A-076E-4B76-B127-B6B6ABFA9A3A}"/>
    <dgm:cxn modelId="{FB4F13D2-E69F-4407-9B82-5F0A046965C6}" type="presOf" srcId="{5512FD8B-66F8-4AFC-84D5-96AB300F657A}" destId="{A6525890-6E20-41A6-A5FA-A98BE3A34411}" srcOrd="0" destOrd="0" presId="urn:microsoft.com/office/officeart/2005/8/layout/vList3"/>
    <dgm:cxn modelId="{024A7517-690C-495E-8BC9-75F9604A4626}" type="presParOf" srcId="{A6525890-6E20-41A6-A5FA-A98BE3A34411}" destId="{11F74B69-EF47-40E9-96D5-075C73D98B66}" srcOrd="0" destOrd="0" presId="urn:microsoft.com/office/officeart/2005/8/layout/vList3"/>
    <dgm:cxn modelId="{68247B07-D7E3-4CE7-8C34-D1AD4ED178D5}" type="presParOf" srcId="{11F74B69-EF47-40E9-96D5-075C73D98B66}" destId="{1050A6AD-1C31-42AF-B425-D32EFAA89AF7}" srcOrd="0" destOrd="0" presId="urn:microsoft.com/office/officeart/2005/8/layout/vList3"/>
    <dgm:cxn modelId="{8AC53AC6-B659-493B-862A-CFBB4373F85B}" type="presParOf" srcId="{11F74B69-EF47-40E9-96D5-075C73D98B66}" destId="{DC9CE0A7-61C1-482C-953C-5361461A6CAE}" srcOrd="1" destOrd="0" presId="urn:microsoft.com/office/officeart/2005/8/layout/vList3"/>
    <dgm:cxn modelId="{0C79F047-E466-4BC6-80A6-CBB8EC4231E6}" type="presParOf" srcId="{A6525890-6E20-41A6-A5FA-A98BE3A34411}" destId="{73AF1CDD-412A-45D3-822E-10EDA344C483}" srcOrd="1" destOrd="0" presId="urn:microsoft.com/office/officeart/2005/8/layout/vList3"/>
    <dgm:cxn modelId="{45C25668-C88E-4C87-8C9F-DE76B1A12614}" type="presParOf" srcId="{A6525890-6E20-41A6-A5FA-A98BE3A34411}" destId="{CCA33C04-AB5D-4BC1-9BE0-21BBFEB5BD63}" srcOrd="2" destOrd="0" presId="urn:microsoft.com/office/officeart/2005/8/layout/vList3"/>
    <dgm:cxn modelId="{F95FBB72-DC01-4D7C-A3E6-6127B10C3D2F}" type="presParOf" srcId="{CCA33C04-AB5D-4BC1-9BE0-21BBFEB5BD63}" destId="{7E041E6D-F873-4847-AA8C-6CA8D275DC12}" srcOrd="0" destOrd="0" presId="urn:microsoft.com/office/officeart/2005/8/layout/vList3"/>
    <dgm:cxn modelId="{390175E0-93E7-4F47-A0F8-5AFD0C43551C}" type="presParOf" srcId="{CCA33C04-AB5D-4BC1-9BE0-21BBFEB5BD63}" destId="{B5DAA62D-8DBD-47C6-AD5E-CD7D7585AFD9}" srcOrd="1" destOrd="0" presId="urn:microsoft.com/office/officeart/2005/8/layout/vList3"/>
    <dgm:cxn modelId="{8DAB6E23-DE31-4942-BE5C-6DC4D0DCC6B9}" type="presParOf" srcId="{A6525890-6E20-41A6-A5FA-A98BE3A34411}" destId="{CA5360A4-B5AF-477B-88E1-9D66A15039D9}" srcOrd="3" destOrd="0" presId="urn:microsoft.com/office/officeart/2005/8/layout/vList3"/>
    <dgm:cxn modelId="{2E4D5491-E19B-4D44-B92F-6526BA176F7B}" type="presParOf" srcId="{A6525890-6E20-41A6-A5FA-A98BE3A34411}" destId="{32FF2F0F-C85B-40FD-A4D7-436F92F07172}" srcOrd="4" destOrd="0" presId="urn:microsoft.com/office/officeart/2005/8/layout/vList3"/>
    <dgm:cxn modelId="{29BD56B4-3168-4CC4-8B81-40B2E021E0D9}" type="presParOf" srcId="{32FF2F0F-C85B-40FD-A4D7-436F92F07172}" destId="{5A982D7B-DC0F-4D8C-BE73-CD24F6C20C87}" srcOrd="0" destOrd="0" presId="urn:microsoft.com/office/officeart/2005/8/layout/vList3"/>
    <dgm:cxn modelId="{9F80F0D9-9333-4DC5-B76C-20FE92A0800A}" type="presParOf" srcId="{32FF2F0F-C85B-40FD-A4D7-436F92F07172}" destId="{93D8881F-BF94-4959-8D1F-76F0C8DFE10B}" srcOrd="1" destOrd="0" presId="urn:microsoft.com/office/officeart/2005/8/layout/vList3"/>
    <dgm:cxn modelId="{2BDC2FB6-6061-4F6F-BAA3-DE4D37EAFBE0}" type="presParOf" srcId="{A6525890-6E20-41A6-A5FA-A98BE3A34411}" destId="{BCB71E80-499B-45B3-B6AB-481B8A82F3D9}" srcOrd="5" destOrd="0" presId="urn:microsoft.com/office/officeart/2005/8/layout/vList3"/>
    <dgm:cxn modelId="{4DABBBF4-FA1E-48DB-89DB-B4ED3EB14D94}" type="presParOf" srcId="{A6525890-6E20-41A6-A5FA-A98BE3A34411}" destId="{DCD7BA37-3395-438E-82CC-0570F93C64F8}" srcOrd="6" destOrd="0" presId="urn:microsoft.com/office/officeart/2005/8/layout/vList3"/>
    <dgm:cxn modelId="{0FFAB6E4-F445-459D-A5AA-60B9D699D4D8}" type="presParOf" srcId="{DCD7BA37-3395-438E-82CC-0570F93C64F8}" destId="{FCE25712-84A9-40A9-97E3-D8323994BC59}" srcOrd="0" destOrd="0" presId="urn:microsoft.com/office/officeart/2005/8/layout/vList3"/>
    <dgm:cxn modelId="{46D5C425-A465-4FF9-AD9D-91E48ACDFDA8}" type="presParOf" srcId="{DCD7BA37-3395-438E-82CC-0570F93C64F8}" destId="{A1F086B8-615E-4B92-B935-C68328C1EA3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6D9DC74-E10F-430F-A5F8-31DC54C6CA7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E0926BFE-2FAE-416C-8240-79DCBF4BF766}">
      <dgm:prSet custT="1"/>
      <dgm:spPr/>
      <dgm:t>
        <a:bodyPr/>
        <a:lstStyle/>
        <a:p>
          <a:pPr rtl="0"/>
          <a:r>
            <a:rPr lang="es-ES" sz="2400" b="1" dirty="0">
              <a:latin typeface="Century Gothic" panose="020B0502020202020204" pitchFamily="34" charset="0"/>
            </a:rPr>
            <a:t>Matrimonio Financiero de zona</a:t>
          </a:r>
          <a:endParaRPr lang="es-MX" sz="2400" dirty="0">
            <a:latin typeface="Century Gothic" panose="020B0502020202020204" pitchFamily="34" charset="0"/>
          </a:endParaRPr>
        </a:p>
      </dgm:t>
    </dgm:pt>
    <dgm:pt modelId="{BA135FEA-C567-4603-AAEE-1887B2EC378E}" type="parTrans" cxnId="{0FC27397-2EAD-47DE-97A8-59C0808E695C}">
      <dgm:prSet/>
      <dgm:spPr/>
      <dgm:t>
        <a:bodyPr/>
        <a:lstStyle/>
        <a:p>
          <a:endParaRPr lang="es-MX"/>
        </a:p>
      </dgm:t>
    </dgm:pt>
    <dgm:pt modelId="{9EDC946A-C63C-4FE8-B978-F01F75BA4E2E}" type="sibTrans" cxnId="{0FC27397-2EAD-47DE-97A8-59C0808E695C}">
      <dgm:prSet/>
      <dgm:spPr/>
      <dgm:t>
        <a:bodyPr/>
        <a:lstStyle/>
        <a:p>
          <a:endParaRPr lang="es-MX"/>
        </a:p>
      </dgm:t>
    </dgm:pt>
    <dgm:pt modelId="{F52CD250-02EE-4A8E-8679-678C526B4B08}" type="pres">
      <dgm:prSet presAssocID="{E6D9DC74-E10F-430F-A5F8-31DC54C6CA7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B62A9E0-DF09-4C66-8FCE-4E7BE776204C}" type="pres">
      <dgm:prSet presAssocID="{E0926BFE-2FAE-416C-8240-79DCBF4BF766}" presName="hierRoot1" presStyleCnt="0">
        <dgm:presLayoutVars>
          <dgm:hierBranch val="init"/>
        </dgm:presLayoutVars>
      </dgm:prSet>
      <dgm:spPr/>
    </dgm:pt>
    <dgm:pt modelId="{B651BFEE-9707-4D48-9539-8949E5211D6B}" type="pres">
      <dgm:prSet presAssocID="{E0926BFE-2FAE-416C-8240-79DCBF4BF766}" presName="rootComposite1" presStyleCnt="0"/>
      <dgm:spPr/>
    </dgm:pt>
    <dgm:pt modelId="{08822DCB-FDA2-430D-9B9C-4F014C348E29}" type="pres">
      <dgm:prSet presAssocID="{E0926BFE-2FAE-416C-8240-79DCBF4BF766}" presName="rootText1" presStyleLbl="node0" presStyleIdx="0" presStyleCnt="1">
        <dgm:presLayoutVars>
          <dgm:chPref val="3"/>
        </dgm:presLayoutVars>
      </dgm:prSet>
      <dgm:spPr/>
    </dgm:pt>
    <dgm:pt modelId="{31FBF7F3-AB32-49DC-9FD5-CE64ACB39117}" type="pres">
      <dgm:prSet presAssocID="{E0926BFE-2FAE-416C-8240-79DCBF4BF766}" presName="rootConnector1" presStyleLbl="node1" presStyleIdx="0" presStyleCnt="0"/>
      <dgm:spPr/>
    </dgm:pt>
    <dgm:pt modelId="{C495A330-369D-450B-B020-B173FDD9CECC}" type="pres">
      <dgm:prSet presAssocID="{E0926BFE-2FAE-416C-8240-79DCBF4BF766}" presName="hierChild2" presStyleCnt="0"/>
      <dgm:spPr/>
    </dgm:pt>
    <dgm:pt modelId="{0DA6CEF9-8E8D-496D-90F4-9BDA18E90B1E}" type="pres">
      <dgm:prSet presAssocID="{E0926BFE-2FAE-416C-8240-79DCBF4BF766}" presName="hierChild3" presStyleCnt="0"/>
      <dgm:spPr/>
    </dgm:pt>
  </dgm:ptLst>
  <dgm:cxnLst>
    <dgm:cxn modelId="{C7DCB241-054D-45E7-9296-202123CA6AB2}" type="presOf" srcId="{E0926BFE-2FAE-416C-8240-79DCBF4BF766}" destId="{08822DCB-FDA2-430D-9B9C-4F014C348E29}" srcOrd="0" destOrd="0" presId="urn:microsoft.com/office/officeart/2005/8/layout/orgChart1"/>
    <dgm:cxn modelId="{F2945C47-1A2B-488A-951C-FCC2DD04A031}" type="presOf" srcId="{E6D9DC74-E10F-430F-A5F8-31DC54C6CA76}" destId="{F52CD250-02EE-4A8E-8679-678C526B4B08}" srcOrd="0" destOrd="0" presId="urn:microsoft.com/office/officeart/2005/8/layout/orgChart1"/>
    <dgm:cxn modelId="{0502FF58-9067-4B76-873F-09B212FD484B}" type="presOf" srcId="{E0926BFE-2FAE-416C-8240-79DCBF4BF766}" destId="{31FBF7F3-AB32-49DC-9FD5-CE64ACB39117}" srcOrd="1" destOrd="0" presId="urn:microsoft.com/office/officeart/2005/8/layout/orgChart1"/>
    <dgm:cxn modelId="{0FC27397-2EAD-47DE-97A8-59C0808E695C}" srcId="{E6D9DC74-E10F-430F-A5F8-31DC54C6CA76}" destId="{E0926BFE-2FAE-416C-8240-79DCBF4BF766}" srcOrd="0" destOrd="0" parTransId="{BA135FEA-C567-4603-AAEE-1887B2EC378E}" sibTransId="{9EDC946A-C63C-4FE8-B978-F01F75BA4E2E}"/>
    <dgm:cxn modelId="{5D226E15-C3CB-46E1-8D48-9550737EC7F2}" type="presParOf" srcId="{F52CD250-02EE-4A8E-8679-678C526B4B08}" destId="{DB62A9E0-DF09-4C66-8FCE-4E7BE776204C}" srcOrd="0" destOrd="0" presId="urn:microsoft.com/office/officeart/2005/8/layout/orgChart1"/>
    <dgm:cxn modelId="{D8509AAD-0F72-4CFA-91B1-8F3F838D7AA4}" type="presParOf" srcId="{DB62A9E0-DF09-4C66-8FCE-4E7BE776204C}" destId="{B651BFEE-9707-4D48-9539-8949E5211D6B}" srcOrd="0" destOrd="0" presId="urn:microsoft.com/office/officeart/2005/8/layout/orgChart1"/>
    <dgm:cxn modelId="{1DC223F9-F0D4-4E9E-824D-006B95132DD6}" type="presParOf" srcId="{B651BFEE-9707-4D48-9539-8949E5211D6B}" destId="{08822DCB-FDA2-430D-9B9C-4F014C348E29}" srcOrd="0" destOrd="0" presId="urn:microsoft.com/office/officeart/2005/8/layout/orgChart1"/>
    <dgm:cxn modelId="{3209DB39-7358-4DD8-AC89-D0ACDF251708}" type="presParOf" srcId="{B651BFEE-9707-4D48-9539-8949E5211D6B}" destId="{31FBF7F3-AB32-49DC-9FD5-CE64ACB39117}" srcOrd="1" destOrd="0" presId="urn:microsoft.com/office/officeart/2005/8/layout/orgChart1"/>
    <dgm:cxn modelId="{7AAA9656-0E33-4C63-AFBD-0C04E6E50AFF}" type="presParOf" srcId="{DB62A9E0-DF09-4C66-8FCE-4E7BE776204C}" destId="{C495A330-369D-450B-B020-B173FDD9CECC}" srcOrd="1" destOrd="0" presId="urn:microsoft.com/office/officeart/2005/8/layout/orgChart1"/>
    <dgm:cxn modelId="{122B5491-C877-46D7-9E60-2670DFC5AA97}" type="presParOf" srcId="{DB62A9E0-DF09-4C66-8FCE-4E7BE776204C}" destId="{0DA6CEF9-8E8D-496D-90F4-9BDA18E90B1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512FD8B-66F8-4AFC-84D5-96AB300F657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AD2F72A0-5B0A-4F79-BB50-D9BE5E7E5539}">
      <dgm:prSet custT="1"/>
      <dgm:spPr/>
      <dgm:t>
        <a:bodyPr/>
        <a:lstStyle/>
        <a:p>
          <a:pPr rtl="0"/>
          <a:r>
            <a:rPr lang="es-MX" sz="2000" b="1" dirty="0">
              <a:latin typeface="Century Gothic" panose="020B0502020202020204" pitchFamily="34" charset="0"/>
            </a:rPr>
            <a:t>Reunión con AIII de Sector</a:t>
          </a:r>
          <a:endParaRPr lang="es-MX" sz="2000" dirty="0">
            <a:latin typeface="Century Gothic" panose="020B0502020202020204" pitchFamily="34" charset="0"/>
          </a:endParaRPr>
        </a:p>
      </dgm:t>
    </dgm:pt>
    <dgm:pt modelId="{2E93A334-F61B-43CC-ABBF-64AA0D7549BD}" type="parTrans" cxnId="{8AF797C6-C7CB-4EB8-8513-FB319D304421}">
      <dgm:prSet/>
      <dgm:spPr/>
      <dgm:t>
        <a:bodyPr/>
        <a:lstStyle/>
        <a:p>
          <a:endParaRPr lang="es-MX"/>
        </a:p>
      </dgm:t>
    </dgm:pt>
    <dgm:pt modelId="{A940CD3A-076E-4B76-B127-B6B6ABFA9A3A}" type="sibTrans" cxnId="{8AF797C6-C7CB-4EB8-8513-FB319D304421}">
      <dgm:prSet/>
      <dgm:spPr/>
      <dgm:t>
        <a:bodyPr/>
        <a:lstStyle/>
        <a:p>
          <a:endParaRPr lang="es-MX"/>
        </a:p>
      </dgm:t>
    </dgm:pt>
    <dgm:pt modelId="{15A56CD4-F057-401C-9D08-63C2B747DB26}">
      <dgm:prSet custT="1"/>
      <dgm:spPr/>
      <dgm:t>
        <a:bodyPr/>
        <a:lstStyle/>
        <a:p>
          <a:pPr rtl="0"/>
          <a:r>
            <a:rPr lang="es-MX" sz="2000" b="1" dirty="0">
              <a:latin typeface="Century Gothic" panose="020B0502020202020204" pitchFamily="34" charset="0"/>
            </a:rPr>
            <a:t>Al menos una vez al mes para entregar aportaciones recibidas.</a:t>
          </a:r>
          <a:endParaRPr lang="es-MX" sz="2000" dirty="0">
            <a:latin typeface="Century Gothic" panose="020B0502020202020204" pitchFamily="34" charset="0"/>
          </a:endParaRPr>
        </a:p>
      </dgm:t>
    </dgm:pt>
    <dgm:pt modelId="{D188990B-2082-4918-A417-70F0203CECC8}" type="parTrans" cxnId="{5D5F4878-FD71-435C-A142-0DB94CC265D7}">
      <dgm:prSet/>
      <dgm:spPr/>
      <dgm:t>
        <a:bodyPr/>
        <a:lstStyle/>
        <a:p>
          <a:endParaRPr lang="es-MX"/>
        </a:p>
      </dgm:t>
    </dgm:pt>
    <dgm:pt modelId="{0D671A83-36FE-4311-946D-EA4AD3C10022}" type="sibTrans" cxnId="{5D5F4878-FD71-435C-A142-0DB94CC265D7}">
      <dgm:prSet/>
      <dgm:spPr/>
      <dgm:t>
        <a:bodyPr/>
        <a:lstStyle/>
        <a:p>
          <a:endParaRPr lang="es-MX"/>
        </a:p>
      </dgm:t>
    </dgm:pt>
    <dgm:pt modelId="{6407D868-6B0A-43EC-A289-0AB4A8042963}">
      <dgm:prSet custT="1"/>
      <dgm:spPr/>
      <dgm:t>
        <a:bodyPr/>
        <a:lstStyle/>
        <a:p>
          <a:pPr rtl="0"/>
          <a:r>
            <a:rPr lang="es-MX" sz="2000" b="1" dirty="0">
              <a:latin typeface="Century Gothic" panose="020B0502020202020204" pitchFamily="34" charset="0"/>
            </a:rPr>
            <a:t>El ECS decidirá la forma de recabar las despensas.</a:t>
          </a:r>
          <a:endParaRPr lang="es-MX" sz="2000" dirty="0">
            <a:latin typeface="Century Gothic" panose="020B0502020202020204" pitchFamily="34" charset="0"/>
          </a:endParaRPr>
        </a:p>
      </dgm:t>
    </dgm:pt>
    <dgm:pt modelId="{6107B221-3E2E-4D48-A68A-E5A2CC2E4D0E}" type="parTrans" cxnId="{C8660417-90F1-48D1-BAC9-061217F13FD3}">
      <dgm:prSet/>
      <dgm:spPr/>
      <dgm:t>
        <a:bodyPr/>
        <a:lstStyle/>
        <a:p>
          <a:endParaRPr lang="es-MX"/>
        </a:p>
      </dgm:t>
    </dgm:pt>
    <dgm:pt modelId="{B189F4EC-7F9F-480D-9E5A-5E3D08AC66CE}" type="sibTrans" cxnId="{C8660417-90F1-48D1-BAC9-061217F13FD3}">
      <dgm:prSet/>
      <dgm:spPr/>
      <dgm:t>
        <a:bodyPr/>
        <a:lstStyle/>
        <a:p>
          <a:endParaRPr lang="es-MX"/>
        </a:p>
      </dgm:t>
    </dgm:pt>
    <dgm:pt modelId="{A6525890-6E20-41A6-A5FA-A98BE3A34411}" type="pres">
      <dgm:prSet presAssocID="{5512FD8B-66F8-4AFC-84D5-96AB300F657A}" presName="linearFlow" presStyleCnt="0">
        <dgm:presLayoutVars>
          <dgm:dir/>
          <dgm:resizeHandles val="exact"/>
        </dgm:presLayoutVars>
      </dgm:prSet>
      <dgm:spPr/>
    </dgm:pt>
    <dgm:pt modelId="{11F74B69-EF47-40E9-96D5-075C73D98B66}" type="pres">
      <dgm:prSet presAssocID="{AD2F72A0-5B0A-4F79-BB50-D9BE5E7E5539}" presName="composite" presStyleCnt="0"/>
      <dgm:spPr/>
    </dgm:pt>
    <dgm:pt modelId="{1050A6AD-1C31-42AF-B425-D32EFAA89AF7}" type="pres">
      <dgm:prSet presAssocID="{AD2F72A0-5B0A-4F79-BB50-D9BE5E7E5539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DC9CE0A7-61C1-482C-953C-5361461A6CAE}" type="pres">
      <dgm:prSet presAssocID="{AD2F72A0-5B0A-4F79-BB50-D9BE5E7E5539}" presName="txShp" presStyleLbl="node1" presStyleIdx="0" presStyleCnt="3" custLinFactNeighborX="-357" custLinFactNeighborY="-4834">
        <dgm:presLayoutVars>
          <dgm:bulletEnabled val="1"/>
        </dgm:presLayoutVars>
      </dgm:prSet>
      <dgm:spPr/>
    </dgm:pt>
    <dgm:pt modelId="{73AF1CDD-412A-45D3-822E-10EDA344C483}" type="pres">
      <dgm:prSet presAssocID="{A940CD3A-076E-4B76-B127-B6B6ABFA9A3A}" presName="spacing" presStyleCnt="0"/>
      <dgm:spPr/>
    </dgm:pt>
    <dgm:pt modelId="{CCA33C04-AB5D-4BC1-9BE0-21BBFEB5BD63}" type="pres">
      <dgm:prSet presAssocID="{15A56CD4-F057-401C-9D08-63C2B747DB26}" presName="composite" presStyleCnt="0"/>
      <dgm:spPr/>
    </dgm:pt>
    <dgm:pt modelId="{7E041E6D-F873-4847-AA8C-6CA8D275DC12}" type="pres">
      <dgm:prSet presAssocID="{15A56CD4-F057-401C-9D08-63C2B747DB26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B5DAA62D-8DBD-47C6-AD5E-CD7D7585AFD9}" type="pres">
      <dgm:prSet presAssocID="{15A56CD4-F057-401C-9D08-63C2B747DB26}" presName="txShp" presStyleLbl="node1" presStyleIdx="1" presStyleCnt="3" custLinFactNeighborX="-357" custLinFactNeighborY="-4834">
        <dgm:presLayoutVars>
          <dgm:bulletEnabled val="1"/>
        </dgm:presLayoutVars>
      </dgm:prSet>
      <dgm:spPr/>
    </dgm:pt>
    <dgm:pt modelId="{CA5360A4-B5AF-477B-88E1-9D66A15039D9}" type="pres">
      <dgm:prSet presAssocID="{0D671A83-36FE-4311-946D-EA4AD3C10022}" presName="spacing" presStyleCnt="0"/>
      <dgm:spPr/>
    </dgm:pt>
    <dgm:pt modelId="{DCD7BA37-3395-438E-82CC-0570F93C64F8}" type="pres">
      <dgm:prSet presAssocID="{6407D868-6B0A-43EC-A289-0AB4A8042963}" presName="composite" presStyleCnt="0"/>
      <dgm:spPr/>
    </dgm:pt>
    <dgm:pt modelId="{FCE25712-84A9-40A9-97E3-D8323994BC59}" type="pres">
      <dgm:prSet presAssocID="{6407D868-6B0A-43EC-A289-0AB4A8042963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  <dgm:pt modelId="{A1F086B8-615E-4B92-B935-C68328C1EA39}" type="pres">
      <dgm:prSet presAssocID="{6407D868-6B0A-43EC-A289-0AB4A8042963}" presName="txShp" presStyleLbl="node1" presStyleIdx="2" presStyleCnt="3" custLinFactNeighborX="-357" custLinFactNeighborY="-4834">
        <dgm:presLayoutVars>
          <dgm:bulletEnabled val="1"/>
        </dgm:presLayoutVars>
      </dgm:prSet>
      <dgm:spPr/>
    </dgm:pt>
  </dgm:ptLst>
  <dgm:cxnLst>
    <dgm:cxn modelId="{D8174D0B-4D01-4F3D-9982-29F95D470A9A}" type="presOf" srcId="{15A56CD4-F057-401C-9D08-63C2B747DB26}" destId="{B5DAA62D-8DBD-47C6-AD5E-CD7D7585AFD9}" srcOrd="0" destOrd="0" presId="urn:microsoft.com/office/officeart/2005/8/layout/vList3"/>
    <dgm:cxn modelId="{C8660417-90F1-48D1-BAC9-061217F13FD3}" srcId="{5512FD8B-66F8-4AFC-84D5-96AB300F657A}" destId="{6407D868-6B0A-43EC-A289-0AB4A8042963}" srcOrd="2" destOrd="0" parTransId="{6107B221-3E2E-4D48-A68A-E5A2CC2E4D0E}" sibTransId="{B189F4EC-7F9F-480D-9E5A-5E3D08AC66CE}"/>
    <dgm:cxn modelId="{E628D53A-7BC6-4B76-B25F-30CE116796DD}" type="presOf" srcId="{6407D868-6B0A-43EC-A289-0AB4A8042963}" destId="{A1F086B8-615E-4B92-B935-C68328C1EA39}" srcOrd="0" destOrd="0" presId="urn:microsoft.com/office/officeart/2005/8/layout/vList3"/>
    <dgm:cxn modelId="{4D7DFB3F-614C-4766-907A-302963936B8A}" type="presOf" srcId="{5512FD8B-66F8-4AFC-84D5-96AB300F657A}" destId="{A6525890-6E20-41A6-A5FA-A98BE3A34411}" srcOrd="0" destOrd="0" presId="urn:microsoft.com/office/officeart/2005/8/layout/vList3"/>
    <dgm:cxn modelId="{267AA454-7A9B-438C-A7A9-EDC15D2EF45C}" type="presOf" srcId="{AD2F72A0-5B0A-4F79-BB50-D9BE5E7E5539}" destId="{DC9CE0A7-61C1-482C-953C-5361461A6CAE}" srcOrd="0" destOrd="0" presId="urn:microsoft.com/office/officeart/2005/8/layout/vList3"/>
    <dgm:cxn modelId="{5D5F4878-FD71-435C-A142-0DB94CC265D7}" srcId="{5512FD8B-66F8-4AFC-84D5-96AB300F657A}" destId="{15A56CD4-F057-401C-9D08-63C2B747DB26}" srcOrd="1" destOrd="0" parTransId="{D188990B-2082-4918-A417-70F0203CECC8}" sibTransId="{0D671A83-36FE-4311-946D-EA4AD3C10022}"/>
    <dgm:cxn modelId="{8AF797C6-C7CB-4EB8-8513-FB319D304421}" srcId="{5512FD8B-66F8-4AFC-84D5-96AB300F657A}" destId="{AD2F72A0-5B0A-4F79-BB50-D9BE5E7E5539}" srcOrd="0" destOrd="0" parTransId="{2E93A334-F61B-43CC-ABBF-64AA0D7549BD}" sibTransId="{A940CD3A-076E-4B76-B127-B6B6ABFA9A3A}"/>
    <dgm:cxn modelId="{105794A5-F23E-42A9-B62F-BCF68000C058}" type="presParOf" srcId="{A6525890-6E20-41A6-A5FA-A98BE3A34411}" destId="{11F74B69-EF47-40E9-96D5-075C73D98B66}" srcOrd="0" destOrd="0" presId="urn:microsoft.com/office/officeart/2005/8/layout/vList3"/>
    <dgm:cxn modelId="{12A7EDCC-69EA-4DFA-8201-78CAA3E7BAE2}" type="presParOf" srcId="{11F74B69-EF47-40E9-96D5-075C73D98B66}" destId="{1050A6AD-1C31-42AF-B425-D32EFAA89AF7}" srcOrd="0" destOrd="0" presId="urn:microsoft.com/office/officeart/2005/8/layout/vList3"/>
    <dgm:cxn modelId="{07BB79D3-3D6E-4041-933E-C190B77E4EB6}" type="presParOf" srcId="{11F74B69-EF47-40E9-96D5-075C73D98B66}" destId="{DC9CE0A7-61C1-482C-953C-5361461A6CAE}" srcOrd="1" destOrd="0" presId="urn:microsoft.com/office/officeart/2005/8/layout/vList3"/>
    <dgm:cxn modelId="{6755AA75-BDE2-4FA8-8895-AD26F22DE71A}" type="presParOf" srcId="{A6525890-6E20-41A6-A5FA-A98BE3A34411}" destId="{73AF1CDD-412A-45D3-822E-10EDA344C483}" srcOrd="1" destOrd="0" presId="urn:microsoft.com/office/officeart/2005/8/layout/vList3"/>
    <dgm:cxn modelId="{4033BF15-D105-481D-B7F8-4EBE0B16D9F5}" type="presParOf" srcId="{A6525890-6E20-41A6-A5FA-A98BE3A34411}" destId="{CCA33C04-AB5D-4BC1-9BE0-21BBFEB5BD63}" srcOrd="2" destOrd="0" presId="urn:microsoft.com/office/officeart/2005/8/layout/vList3"/>
    <dgm:cxn modelId="{372FB9E6-C93B-46C4-88F9-01D1868E20BF}" type="presParOf" srcId="{CCA33C04-AB5D-4BC1-9BE0-21BBFEB5BD63}" destId="{7E041E6D-F873-4847-AA8C-6CA8D275DC12}" srcOrd="0" destOrd="0" presId="urn:microsoft.com/office/officeart/2005/8/layout/vList3"/>
    <dgm:cxn modelId="{07B55C18-0AE4-418D-A9D6-5A513B23D76C}" type="presParOf" srcId="{CCA33C04-AB5D-4BC1-9BE0-21BBFEB5BD63}" destId="{B5DAA62D-8DBD-47C6-AD5E-CD7D7585AFD9}" srcOrd="1" destOrd="0" presId="urn:microsoft.com/office/officeart/2005/8/layout/vList3"/>
    <dgm:cxn modelId="{9A88E209-B2C2-44B9-B714-3A53A39827F6}" type="presParOf" srcId="{A6525890-6E20-41A6-A5FA-A98BE3A34411}" destId="{CA5360A4-B5AF-477B-88E1-9D66A15039D9}" srcOrd="3" destOrd="0" presId="urn:microsoft.com/office/officeart/2005/8/layout/vList3"/>
    <dgm:cxn modelId="{BFE8AD45-D674-4C42-83A2-2C6B1C513640}" type="presParOf" srcId="{A6525890-6E20-41A6-A5FA-A98BE3A34411}" destId="{DCD7BA37-3395-438E-82CC-0570F93C64F8}" srcOrd="4" destOrd="0" presId="urn:microsoft.com/office/officeart/2005/8/layout/vList3"/>
    <dgm:cxn modelId="{B6969A29-BE47-4A7E-864B-39EC4631C7D0}" type="presParOf" srcId="{DCD7BA37-3395-438E-82CC-0570F93C64F8}" destId="{FCE25712-84A9-40A9-97E3-D8323994BC59}" srcOrd="0" destOrd="0" presId="urn:microsoft.com/office/officeart/2005/8/layout/vList3"/>
    <dgm:cxn modelId="{EDA127F6-898D-436D-A573-43C9B8BA38E2}" type="presParOf" srcId="{DCD7BA37-3395-438E-82CC-0570F93C64F8}" destId="{A1F086B8-615E-4B92-B935-C68328C1EA3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512FD8B-66F8-4AFC-84D5-96AB300F657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A6525890-6E20-41A6-A5FA-A98BE3A34411}" type="pres">
      <dgm:prSet presAssocID="{5512FD8B-66F8-4AFC-84D5-96AB300F657A}" presName="linearFlow" presStyleCnt="0">
        <dgm:presLayoutVars>
          <dgm:dir/>
          <dgm:resizeHandles val="exact"/>
        </dgm:presLayoutVars>
      </dgm:prSet>
      <dgm:spPr/>
    </dgm:pt>
  </dgm:ptLst>
  <dgm:cxnLst>
    <dgm:cxn modelId="{4D7DFB3F-614C-4766-907A-302963936B8A}" type="presOf" srcId="{5512FD8B-66F8-4AFC-84D5-96AB300F657A}" destId="{A6525890-6E20-41A6-A5FA-A98BE3A34411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512FD8B-66F8-4AFC-84D5-96AB300F657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A6525890-6E20-41A6-A5FA-A98BE3A34411}" type="pres">
      <dgm:prSet presAssocID="{5512FD8B-66F8-4AFC-84D5-96AB300F657A}" presName="linearFlow" presStyleCnt="0">
        <dgm:presLayoutVars>
          <dgm:dir/>
          <dgm:resizeHandles val="exact"/>
        </dgm:presLayoutVars>
      </dgm:prSet>
      <dgm:spPr/>
    </dgm:pt>
  </dgm:ptLst>
  <dgm:cxnLst>
    <dgm:cxn modelId="{4D7DFB3F-614C-4766-907A-302963936B8A}" type="presOf" srcId="{5512FD8B-66F8-4AFC-84D5-96AB300F657A}" destId="{A6525890-6E20-41A6-A5FA-A98BE3A34411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512FD8B-66F8-4AFC-84D5-96AB300F657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A6525890-6E20-41A6-A5FA-A98BE3A34411}" type="pres">
      <dgm:prSet presAssocID="{5512FD8B-66F8-4AFC-84D5-96AB300F657A}" presName="linearFlow" presStyleCnt="0">
        <dgm:presLayoutVars>
          <dgm:dir/>
          <dgm:resizeHandles val="exact"/>
        </dgm:presLayoutVars>
      </dgm:prSet>
      <dgm:spPr/>
    </dgm:pt>
  </dgm:ptLst>
  <dgm:cxnLst>
    <dgm:cxn modelId="{4D7DFB3F-614C-4766-907A-302963936B8A}" type="presOf" srcId="{5512FD8B-66F8-4AFC-84D5-96AB300F657A}" destId="{A6525890-6E20-41A6-A5FA-A98BE3A34411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512FD8B-66F8-4AFC-84D5-96AB300F657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A6525890-6E20-41A6-A5FA-A98BE3A34411}" type="pres">
      <dgm:prSet presAssocID="{5512FD8B-66F8-4AFC-84D5-96AB300F657A}" presName="linearFlow" presStyleCnt="0">
        <dgm:presLayoutVars>
          <dgm:dir/>
          <dgm:resizeHandles val="exact"/>
        </dgm:presLayoutVars>
      </dgm:prSet>
      <dgm:spPr/>
    </dgm:pt>
  </dgm:ptLst>
  <dgm:cxnLst>
    <dgm:cxn modelId="{4D7DFB3F-614C-4766-907A-302963936B8A}" type="presOf" srcId="{5512FD8B-66F8-4AFC-84D5-96AB300F657A}" destId="{A6525890-6E20-41A6-A5FA-A98BE3A34411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512FD8B-66F8-4AFC-84D5-96AB300F657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A6525890-6E20-41A6-A5FA-A98BE3A34411}" type="pres">
      <dgm:prSet presAssocID="{5512FD8B-66F8-4AFC-84D5-96AB300F657A}" presName="linearFlow" presStyleCnt="0">
        <dgm:presLayoutVars>
          <dgm:dir/>
          <dgm:resizeHandles val="exact"/>
        </dgm:presLayoutVars>
      </dgm:prSet>
      <dgm:spPr/>
    </dgm:pt>
  </dgm:ptLst>
  <dgm:cxnLst>
    <dgm:cxn modelId="{4D7DFB3F-614C-4766-907A-302963936B8A}" type="presOf" srcId="{5512FD8B-66F8-4AFC-84D5-96AB300F657A}" destId="{A6525890-6E20-41A6-A5FA-A98BE3A34411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512FD8B-66F8-4AFC-84D5-96AB300F657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A6525890-6E20-41A6-A5FA-A98BE3A34411}" type="pres">
      <dgm:prSet presAssocID="{5512FD8B-66F8-4AFC-84D5-96AB300F657A}" presName="linearFlow" presStyleCnt="0">
        <dgm:presLayoutVars>
          <dgm:dir/>
          <dgm:resizeHandles val="exact"/>
        </dgm:presLayoutVars>
      </dgm:prSet>
      <dgm:spPr/>
    </dgm:pt>
  </dgm:ptLst>
  <dgm:cxnLst>
    <dgm:cxn modelId="{4D7DFB3F-614C-4766-907A-302963936B8A}" type="presOf" srcId="{5512FD8B-66F8-4AFC-84D5-96AB300F657A}" destId="{A6525890-6E20-41A6-A5FA-A98BE3A34411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5512FD8B-66F8-4AFC-84D5-96AB300F657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A6525890-6E20-41A6-A5FA-A98BE3A34411}" type="pres">
      <dgm:prSet presAssocID="{5512FD8B-66F8-4AFC-84D5-96AB300F657A}" presName="linearFlow" presStyleCnt="0">
        <dgm:presLayoutVars>
          <dgm:dir/>
          <dgm:resizeHandles val="exact"/>
        </dgm:presLayoutVars>
      </dgm:prSet>
      <dgm:spPr/>
    </dgm:pt>
  </dgm:ptLst>
  <dgm:cxnLst>
    <dgm:cxn modelId="{4D7DFB3F-614C-4766-907A-302963936B8A}" type="presOf" srcId="{5512FD8B-66F8-4AFC-84D5-96AB300F657A}" destId="{A6525890-6E20-41A6-A5FA-A98BE3A34411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F0D761-F58E-4F38-9147-55B91D96432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CF9CD67-6B0F-4715-835C-D3EA2B541602}">
      <dgm:prSet phldrT="[Texto]" custT="1"/>
      <dgm:spPr/>
      <dgm:t>
        <a:bodyPr/>
        <a:lstStyle/>
        <a:p>
          <a:r>
            <a:rPr lang="es-ES" sz="2000" dirty="0">
              <a:latin typeface="Century Gothic" panose="020B0502020202020204" pitchFamily="34" charset="0"/>
            </a:rPr>
            <a:t>Sabe que son necesarios los recursos</a:t>
          </a:r>
        </a:p>
      </dgm:t>
    </dgm:pt>
    <dgm:pt modelId="{4A2B2AA3-3D98-4DF0-95BD-D30DA9BECD9F}" type="parTrans" cxnId="{405D65B2-145D-48BC-B31D-B729581CBF0B}">
      <dgm:prSet/>
      <dgm:spPr/>
      <dgm:t>
        <a:bodyPr/>
        <a:lstStyle/>
        <a:p>
          <a:endParaRPr lang="es-ES" sz="1200">
            <a:latin typeface="Century Gothic" panose="020B0502020202020204" pitchFamily="34" charset="0"/>
          </a:endParaRPr>
        </a:p>
      </dgm:t>
    </dgm:pt>
    <dgm:pt modelId="{7171DC69-F4EC-4273-A00E-CE9E797A37B8}" type="sibTrans" cxnId="{405D65B2-145D-48BC-B31D-B729581CBF0B}">
      <dgm:prSet/>
      <dgm:spPr/>
      <dgm:t>
        <a:bodyPr/>
        <a:lstStyle/>
        <a:p>
          <a:endParaRPr lang="es-ES" sz="1200">
            <a:latin typeface="Century Gothic" panose="020B0502020202020204" pitchFamily="34" charset="0"/>
          </a:endParaRPr>
        </a:p>
      </dgm:t>
    </dgm:pt>
    <dgm:pt modelId="{49C64819-3531-4C67-9C9D-EB0E1C5F272B}">
      <dgm:prSet phldrT="[Texto]" custT="1"/>
      <dgm:spPr/>
      <dgm:t>
        <a:bodyPr/>
        <a:lstStyle/>
        <a:p>
          <a:r>
            <a:rPr lang="es-ES" sz="2000" dirty="0">
              <a:latin typeface="Century Gothic" panose="020B0502020202020204" pitchFamily="34" charset="0"/>
            </a:rPr>
            <a:t>Jesús, tenía un encargado de economía</a:t>
          </a:r>
        </a:p>
      </dgm:t>
    </dgm:pt>
    <dgm:pt modelId="{4E4F38D4-60E9-4033-89F4-0AA63BC7830B}" type="parTrans" cxnId="{135A694D-524B-49F3-9DC6-522DE47E4796}">
      <dgm:prSet/>
      <dgm:spPr/>
      <dgm:t>
        <a:bodyPr/>
        <a:lstStyle/>
        <a:p>
          <a:endParaRPr lang="es-ES" sz="1200">
            <a:latin typeface="Century Gothic" panose="020B0502020202020204" pitchFamily="34" charset="0"/>
          </a:endParaRPr>
        </a:p>
      </dgm:t>
    </dgm:pt>
    <dgm:pt modelId="{D537D8A7-869A-4E2E-9B88-9193F509E156}" type="sibTrans" cxnId="{135A694D-524B-49F3-9DC6-522DE47E4796}">
      <dgm:prSet/>
      <dgm:spPr/>
      <dgm:t>
        <a:bodyPr/>
        <a:lstStyle/>
        <a:p>
          <a:endParaRPr lang="es-ES" sz="1200">
            <a:latin typeface="Century Gothic" panose="020B0502020202020204" pitchFamily="34" charset="0"/>
          </a:endParaRPr>
        </a:p>
      </dgm:t>
    </dgm:pt>
    <dgm:pt modelId="{8F8EA220-0AC7-4F04-AE06-A146FA1BD362}">
      <dgm:prSet phldrT="[Texto]" custT="1"/>
      <dgm:spPr/>
      <dgm:t>
        <a:bodyPr/>
        <a:lstStyle/>
        <a:p>
          <a:r>
            <a:rPr lang="es-ES" sz="2000" dirty="0">
              <a:latin typeface="Century Gothic" panose="020B0502020202020204" pitchFamily="34" charset="0"/>
            </a:rPr>
            <a:t>El MFC sigue el modelo de Jesús</a:t>
          </a:r>
        </a:p>
      </dgm:t>
    </dgm:pt>
    <dgm:pt modelId="{01207F4E-EDB3-47C2-A5D1-8408B4FB2263}" type="parTrans" cxnId="{F153CE2A-BAC0-4B84-A2BD-B642B18F11C8}">
      <dgm:prSet/>
      <dgm:spPr/>
      <dgm:t>
        <a:bodyPr/>
        <a:lstStyle/>
        <a:p>
          <a:endParaRPr lang="es-ES" sz="1200">
            <a:latin typeface="Century Gothic" panose="020B0502020202020204" pitchFamily="34" charset="0"/>
          </a:endParaRPr>
        </a:p>
      </dgm:t>
    </dgm:pt>
    <dgm:pt modelId="{15827564-79B9-45FB-933D-19C16368403D}" type="sibTrans" cxnId="{F153CE2A-BAC0-4B84-A2BD-B642B18F11C8}">
      <dgm:prSet/>
      <dgm:spPr/>
      <dgm:t>
        <a:bodyPr/>
        <a:lstStyle/>
        <a:p>
          <a:endParaRPr lang="es-ES" sz="1200">
            <a:latin typeface="Century Gothic" panose="020B0502020202020204" pitchFamily="34" charset="0"/>
          </a:endParaRPr>
        </a:p>
      </dgm:t>
    </dgm:pt>
    <dgm:pt modelId="{D71A2058-FA78-4CAC-844F-85277971BC52}" type="pres">
      <dgm:prSet presAssocID="{FCF0D761-F58E-4F38-9147-55B91D964320}" presName="linear" presStyleCnt="0">
        <dgm:presLayoutVars>
          <dgm:dir/>
          <dgm:animLvl val="lvl"/>
          <dgm:resizeHandles val="exact"/>
        </dgm:presLayoutVars>
      </dgm:prSet>
      <dgm:spPr/>
    </dgm:pt>
    <dgm:pt modelId="{5619CBF4-E527-4D50-AC62-ADBCEB1005F4}" type="pres">
      <dgm:prSet presAssocID="{8F8EA220-0AC7-4F04-AE06-A146FA1BD362}" presName="parentLin" presStyleCnt="0"/>
      <dgm:spPr/>
    </dgm:pt>
    <dgm:pt modelId="{02030456-97B5-40C0-8466-C8D7FD0DD845}" type="pres">
      <dgm:prSet presAssocID="{8F8EA220-0AC7-4F04-AE06-A146FA1BD362}" presName="parentLeftMargin" presStyleLbl="node1" presStyleIdx="0" presStyleCnt="3"/>
      <dgm:spPr/>
    </dgm:pt>
    <dgm:pt modelId="{1967803C-B280-4425-89CE-B557BDD50D79}" type="pres">
      <dgm:prSet presAssocID="{8F8EA220-0AC7-4F04-AE06-A146FA1BD362}" presName="parentText" presStyleLbl="node1" presStyleIdx="0" presStyleCnt="3" custScaleX="95658" custScaleY="103013" custLinFactNeighborX="38466" custLinFactNeighborY="34782">
        <dgm:presLayoutVars>
          <dgm:chMax val="0"/>
          <dgm:bulletEnabled val="1"/>
        </dgm:presLayoutVars>
      </dgm:prSet>
      <dgm:spPr/>
    </dgm:pt>
    <dgm:pt modelId="{45186CAF-AC29-43F9-AD33-FEBED8346997}" type="pres">
      <dgm:prSet presAssocID="{8F8EA220-0AC7-4F04-AE06-A146FA1BD362}" presName="negativeSpace" presStyleCnt="0"/>
      <dgm:spPr/>
    </dgm:pt>
    <dgm:pt modelId="{B0D58DA1-90C2-4CFC-9238-A0AA0B9780E9}" type="pres">
      <dgm:prSet presAssocID="{8F8EA220-0AC7-4F04-AE06-A146FA1BD362}" presName="childText" presStyleLbl="conFgAcc1" presStyleIdx="0" presStyleCnt="3">
        <dgm:presLayoutVars>
          <dgm:bulletEnabled val="1"/>
        </dgm:presLayoutVars>
      </dgm:prSet>
      <dgm:spPr/>
    </dgm:pt>
    <dgm:pt modelId="{26A0E14C-034D-4AD8-8397-0B13E432FD4A}" type="pres">
      <dgm:prSet presAssocID="{15827564-79B9-45FB-933D-19C16368403D}" presName="spaceBetweenRectangles" presStyleCnt="0"/>
      <dgm:spPr/>
    </dgm:pt>
    <dgm:pt modelId="{6D22DCA6-71CE-49D6-9EC5-3C4420CF1977}" type="pres">
      <dgm:prSet presAssocID="{8CF9CD67-6B0F-4715-835C-D3EA2B541602}" presName="parentLin" presStyleCnt="0"/>
      <dgm:spPr/>
    </dgm:pt>
    <dgm:pt modelId="{76E3C5FC-6B23-43DD-8B6D-5654279EEDE1}" type="pres">
      <dgm:prSet presAssocID="{8CF9CD67-6B0F-4715-835C-D3EA2B541602}" presName="parentLeftMargin" presStyleLbl="node1" presStyleIdx="0" presStyleCnt="3"/>
      <dgm:spPr/>
    </dgm:pt>
    <dgm:pt modelId="{173B04FD-AE8B-4A29-B93E-13DD28EA7A33}" type="pres">
      <dgm:prSet presAssocID="{8CF9CD67-6B0F-4715-835C-D3EA2B541602}" presName="parentText" presStyleLbl="node1" presStyleIdx="1" presStyleCnt="3" custScaleX="103607" custScaleY="105826" custLinFactX="2594" custLinFactNeighborX="100000" custLinFactNeighborY="20640">
        <dgm:presLayoutVars>
          <dgm:chMax val="0"/>
          <dgm:bulletEnabled val="1"/>
        </dgm:presLayoutVars>
      </dgm:prSet>
      <dgm:spPr/>
    </dgm:pt>
    <dgm:pt modelId="{1A94D556-3F38-4709-BFF4-9931D2D71959}" type="pres">
      <dgm:prSet presAssocID="{8CF9CD67-6B0F-4715-835C-D3EA2B541602}" presName="negativeSpace" presStyleCnt="0"/>
      <dgm:spPr/>
    </dgm:pt>
    <dgm:pt modelId="{B7B69FE5-54F3-4CE6-BB6C-1F7E04097584}" type="pres">
      <dgm:prSet presAssocID="{8CF9CD67-6B0F-4715-835C-D3EA2B541602}" presName="childText" presStyleLbl="conFgAcc1" presStyleIdx="1" presStyleCnt="3">
        <dgm:presLayoutVars>
          <dgm:bulletEnabled val="1"/>
        </dgm:presLayoutVars>
      </dgm:prSet>
      <dgm:spPr/>
    </dgm:pt>
    <dgm:pt modelId="{EF8A2BBA-273A-461B-B071-5868399756CC}" type="pres">
      <dgm:prSet presAssocID="{7171DC69-F4EC-4273-A00E-CE9E797A37B8}" presName="spaceBetweenRectangles" presStyleCnt="0"/>
      <dgm:spPr/>
    </dgm:pt>
    <dgm:pt modelId="{2C97F772-AB1D-42E4-8220-D70519CCA6CF}" type="pres">
      <dgm:prSet presAssocID="{49C64819-3531-4C67-9C9D-EB0E1C5F272B}" presName="parentLin" presStyleCnt="0"/>
      <dgm:spPr/>
    </dgm:pt>
    <dgm:pt modelId="{6B88673D-6A1E-4B74-B4EC-6C1D2D0E4DA3}" type="pres">
      <dgm:prSet presAssocID="{49C64819-3531-4C67-9C9D-EB0E1C5F272B}" presName="parentLeftMargin" presStyleLbl="node1" presStyleIdx="1" presStyleCnt="3"/>
      <dgm:spPr/>
    </dgm:pt>
    <dgm:pt modelId="{A61DE14C-3E17-4603-8ED5-C83655472094}" type="pres">
      <dgm:prSet presAssocID="{49C64819-3531-4C67-9C9D-EB0E1C5F272B}" presName="parentText" presStyleLbl="node1" presStyleIdx="2" presStyleCnt="3" custLinFactNeighborX="89119" custLinFactNeighborY="-11578">
        <dgm:presLayoutVars>
          <dgm:chMax val="0"/>
          <dgm:bulletEnabled val="1"/>
        </dgm:presLayoutVars>
      </dgm:prSet>
      <dgm:spPr/>
    </dgm:pt>
    <dgm:pt modelId="{D4699532-D7A1-4244-A59B-5CE1A7232F4A}" type="pres">
      <dgm:prSet presAssocID="{49C64819-3531-4C67-9C9D-EB0E1C5F272B}" presName="negativeSpace" presStyleCnt="0"/>
      <dgm:spPr/>
    </dgm:pt>
    <dgm:pt modelId="{4247DC11-57D1-4138-9630-95C0730EA76C}" type="pres">
      <dgm:prSet presAssocID="{49C64819-3531-4C67-9C9D-EB0E1C5F272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811EE13-EA55-4AB4-B530-FE888A5468A4}" type="presOf" srcId="{8CF9CD67-6B0F-4715-835C-D3EA2B541602}" destId="{173B04FD-AE8B-4A29-B93E-13DD28EA7A33}" srcOrd="1" destOrd="0" presId="urn:microsoft.com/office/officeart/2005/8/layout/list1"/>
    <dgm:cxn modelId="{F153CE2A-BAC0-4B84-A2BD-B642B18F11C8}" srcId="{FCF0D761-F58E-4F38-9147-55B91D964320}" destId="{8F8EA220-0AC7-4F04-AE06-A146FA1BD362}" srcOrd="0" destOrd="0" parTransId="{01207F4E-EDB3-47C2-A5D1-8408B4FB2263}" sibTransId="{15827564-79B9-45FB-933D-19C16368403D}"/>
    <dgm:cxn modelId="{01FFA165-A5D2-4B33-B98F-265CB07B3AED}" type="presOf" srcId="{8CF9CD67-6B0F-4715-835C-D3EA2B541602}" destId="{76E3C5FC-6B23-43DD-8B6D-5654279EEDE1}" srcOrd="0" destOrd="0" presId="urn:microsoft.com/office/officeart/2005/8/layout/list1"/>
    <dgm:cxn modelId="{077AB248-B8FA-44F1-9554-EA693B93BE87}" type="presOf" srcId="{FCF0D761-F58E-4F38-9147-55B91D964320}" destId="{D71A2058-FA78-4CAC-844F-85277971BC52}" srcOrd="0" destOrd="0" presId="urn:microsoft.com/office/officeart/2005/8/layout/list1"/>
    <dgm:cxn modelId="{135A694D-524B-49F3-9DC6-522DE47E4796}" srcId="{FCF0D761-F58E-4F38-9147-55B91D964320}" destId="{49C64819-3531-4C67-9C9D-EB0E1C5F272B}" srcOrd="2" destOrd="0" parTransId="{4E4F38D4-60E9-4033-89F4-0AA63BC7830B}" sibTransId="{D537D8A7-869A-4E2E-9B88-9193F509E156}"/>
    <dgm:cxn modelId="{D7EB2E87-1354-4070-B30B-9E26214C9A56}" type="presOf" srcId="{49C64819-3531-4C67-9C9D-EB0E1C5F272B}" destId="{6B88673D-6A1E-4B74-B4EC-6C1D2D0E4DA3}" srcOrd="0" destOrd="0" presId="urn:microsoft.com/office/officeart/2005/8/layout/list1"/>
    <dgm:cxn modelId="{D113D18A-D3E0-4C59-A9EF-BC6F70240486}" type="presOf" srcId="{8F8EA220-0AC7-4F04-AE06-A146FA1BD362}" destId="{02030456-97B5-40C0-8466-C8D7FD0DD845}" srcOrd="0" destOrd="0" presId="urn:microsoft.com/office/officeart/2005/8/layout/list1"/>
    <dgm:cxn modelId="{7FD470A5-69D8-40F4-A975-D19DF7D6E46C}" type="presOf" srcId="{8F8EA220-0AC7-4F04-AE06-A146FA1BD362}" destId="{1967803C-B280-4425-89CE-B557BDD50D79}" srcOrd="1" destOrd="0" presId="urn:microsoft.com/office/officeart/2005/8/layout/list1"/>
    <dgm:cxn modelId="{405D65B2-145D-48BC-B31D-B729581CBF0B}" srcId="{FCF0D761-F58E-4F38-9147-55B91D964320}" destId="{8CF9CD67-6B0F-4715-835C-D3EA2B541602}" srcOrd="1" destOrd="0" parTransId="{4A2B2AA3-3D98-4DF0-95BD-D30DA9BECD9F}" sibTransId="{7171DC69-F4EC-4273-A00E-CE9E797A37B8}"/>
    <dgm:cxn modelId="{4FA509C7-DADA-42FC-A1BD-70CB83FBF8FB}" type="presOf" srcId="{49C64819-3531-4C67-9C9D-EB0E1C5F272B}" destId="{A61DE14C-3E17-4603-8ED5-C83655472094}" srcOrd="1" destOrd="0" presId="urn:microsoft.com/office/officeart/2005/8/layout/list1"/>
    <dgm:cxn modelId="{D04B4DA9-B493-4C54-8489-0D4E5ADE5E43}" type="presParOf" srcId="{D71A2058-FA78-4CAC-844F-85277971BC52}" destId="{5619CBF4-E527-4D50-AC62-ADBCEB1005F4}" srcOrd="0" destOrd="0" presId="urn:microsoft.com/office/officeart/2005/8/layout/list1"/>
    <dgm:cxn modelId="{1BECB8A6-1A2E-4A26-AE33-6F2833B5A488}" type="presParOf" srcId="{5619CBF4-E527-4D50-AC62-ADBCEB1005F4}" destId="{02030456-97B5-40C0-8466-C8D7FD0DD845}" srcOrd="0" destOrd="0" presId="urn:microsoft.com/office/officeart/2005/8/layout/list1"/>
    <dgm:cxn modelId="{699FD4B2-B7DF-44F9-9727-9574806801BA}" type="presParOf" srcId="{5619CBF4-E527-4D50-AC62-ADBCEB1005F4}" destId="{1967803C-B280-4425-89CE-B557BDD50D79}" srcOrd="1" destOrd="0" presId="urn:microsoft.com/office/officeart/2005/8/layout/list1"/>
    <dgm:cxn modelId="{71AB5743-3700-4769-BDF7-D5247BF35987}" type="presParOf" srcId="{D71A2058-FA78-4CAC-844F-85277971BC52}" destId="{45186CAF-AC29-43F9-AD33-FEBED8346997}" srcOrd="1" destOrd="0" presId="urn:microsoft.com/office/officeart/2005/8/layout/list1"/>
    <dgm:cxn modelId="{3588B1D3-C8B8-4FB5-9AC7-CC43CE6CAD3C}" type="presParOf" srcId="{D71A2058-FA78-4CAC-844F-85277971BC52}" destId="{B0D58DA1-90C2-4CFC-9238-A0AA0B9780E9}" srcOrd="2" destOrd="0" presId="urn:microsoft.com/office/officeart/2005/8/layout/list1"/>
    <dgm:cxn modelId="{EA873E04-07A6-4E28-8339-8123051F40F0}" type="presParOf" srcId="{D71A2058-FA78-4CAC-844F-85277971BC52}" destId="{26A0E14C-034D-4AD8-8397-0B13E432FD4A}" srcOrd="3" destOrd="0" presId="urn:microsoft.com/office/officeart/2005/8/layout/list1"/>
    <dgm:cxn modelId="{9A5D53D5-A09A-4C17-BD18-95F3F3219261}" type="presParOf" srcId="{D71A2058-FA78-4CAC-844F-85277971BC52}" destId="{6D22DCA6-71CE-49D6-9EC5-3C4420CF1977}" srcOrd="4" destOrd="0" presId="urn:microsoft.com/office/officeart/2005/8/layout/list1"/>
    <dgm:cxn modelId="{9DCF3429-D9BA-4458-81D0-CE3EDFB2966B}" type="presParOf" srcId="{6D22DCA6-71CE-49D6-9EC5-3C4420CF1977}" destId="{76E3C5FC-6B23-43DD-8B6D-5654279EEDE1}" srcOrd="0" destOrd="0" presId="urn:microsoft.com/office/officeart/2005/8/layout/list1"/>
    <dgm:cxn modelId="{B2C47B2E-4611-4FFC-A1A9-5C72FF07B603}" type="presParOf" srcId="{6D22DCA6-71CE-49D6-9EC5-3C4420CF1977}" destId="{173B04FD-AE8B-4A29-B93E-13DD28EA7A33}" srcOrd="1" destOrd="0" presId="urn:microsoft.com/office/officeart/2005/8/layout/list1"/>
    <dgm:cxn modelId="{871FA76B-4ADD-42F5-9941-19268E4F5769}" type="presParOf" srcId="{D71A2058-FA78-4CAC-844F-85277971BC52}" destId="{1A94D556-3F38-4709-BFF4-9931D2D71959}" srcOrd="5" destOrd="0" presId="urn:microsoft.com/office/officeart/2005/8/layout/list1"/>
    <dgm:cxn modelId="{91164809-6A0E-44DE-9CDC-110AC73F6ACB}" type="presParOf" srcId="{D71A2058-FA78-4CAC-844F-85277971BC52}" destId="{B7B69FE5-54F3-4CE6-BB6C-1F7E04097584}" srcOrd="6" destOrd="0" presId="urn:microsoft.com/office/officeart/2005/8/layout/list1"/>
    <dgm:cxn modelId="{144B7305-E3AD-4445-B248-6148BF0CAE89}" type="presParOf" srcId="{D71A2058-FA78-4CAC-844F-85277971BC52}" destId="{EF8A2BBA-273A-461B-B071-5868399756CC}" srcOrd="7" destOrd="0" presId="urn:microsoft.com/office/officeart/2005/8/layout/list1"/>
    <dgm:cxn modelId="{ED6ED0B9-51E5-4970-A8BC-5D532B04A9F4}" type="presParOf" srcId="{D71A2058-FA78-4CAC-844F-85277971BC52}" destId="{2C97F772-AB1D-42E4-8220-D70519CCA6CF}" srcOrd="8" destOrd="0" presId="urn:microsoft.com/office/officeart/2005/8/layout/list1"/>
    <dgm:cxn modelId="{167E4397-016F-4E31-A10A-9C11C5FDFB08}" type="presParOf" srcId="{2C97F772-AB1D-42E4-8220-D70519CCA6CF}" destId="{6B88673D-6A1E-4B74-B4EC-6C1D2D0E4DA3}" srcOrd="0" destOrd="0" presId="urn:microsoft.com/office/officeart/2005/8/layout/list1"/>
    <dgm:cxn modelId="{BF3CA428-4571-4BC2-A48E-5EBB8E9740AE}" type="presParOf" srcId="{2C97F772-AB1D-42E4-8220-D70519CCA6CF}" destId="{A61DE14C-3E17-4603-8ED5-C83655472094}" srcOrd="1" destOrd="0" presId="urn:microsoft.com/office/officeart/2005/8/layout/list1"/>
    <dgm:cxn modelId="{A5C4EFDB-181B-4948-8D67-44D0AE9D50DE}" type="presParOf" srcId="{D71A2058-FA78-4CAC-844F-85277971BC52}" destId="{D4699532-D7A1-4244-A59B-5CE1A7232F4A}" srcOrd="9" destOrd="0" presId="urn:microsoft.com/office/officeart/2005/8/layout/list1"/>
    <dgm:cxn modelId="{6B609FBB-8BE6-4D25-9B9B-5B1501600132}" type="presParOf" srcId="{D71A2058-FA78-4CAC-844F-85277971BC52}" destId="{4247DC11-57D1-4138-9630-95C0730EA76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59CB623-FA6C-4E08-AE33-9EEDAC0C9398}" type="doc">
      <dgm:prSet loTypeId="urn:microsoft.com/office/officeart/2005/8/layout/hList1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31AFE8D4-18A5-4A71-8CDB-2EF8A30D91FD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MX" dirty="0">
              <a:latin typeface="Century Gothic" panose="020B0502020202020204" pitchFamily="34" charset="0"/>
            </a:rPr>
            <a:t>La función se debe desempeñar libre de:</a:t>
          </a:r>
        </a:p>
      </dgm:t>
    </dgm:pt>
    <dgm:pt modelId="{A880501E-E355-49F7-A520-ADA108EFB1B8}" type="parTrans" cxnId="{1BD7BC92-CB78-4A68-A74C-D291181C73BA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17F72731-3985-4EDD-9DC1-CD0EDDBE6DEA}" type="sibTrans" cxnId="{1BD7BC92-CB78-4A68-A74C-D291181C73BA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9BB59361-0352-4632-A069-3B22773096D3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MX" dirty="0">
              <a:latin typeface="Century Gothic" panose="020B0502020202020204" pitchFamily="34" charset="0"/>
            </a:rPr>
            <a:t>Envidia.</a:t>
          </a:r>
        </a:p>
      </dgm:t>
    </dgm:pt>
    <dgm:pt modelId="{DF38CAE5-6BB4-4B61-A896-0B3289B285CA}" type="parTrans" cxnId="{3DB49E57-16E2-4957-B972-7B4AAF389D32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3BF09F95-C5E1-4875-B799-D873EFEAC33D}" type="sibTrans" cxnId="{3DB49E57-16E2-4957-B972-7B4AAF389D32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1A15FFF0-07D4-48C5-91DE-1377F0648DE6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MX" dirty="0">
              <a:latin typeface="Century Gothic" panose="020B0502020202020204" pitchFamily="34" charset="0"/>
            </a:rPr>
            <a:t>Avaricia.</a:t>
          </a:r>
        </a:p>
      </dgm:t>
    </dgm:pt>
    <dgm:pt modelId="{FBBF8901-D2A5-4245-9557-835B97B0C1AC}" type="parTrans" cxnId="{6447F9CA-88C1-4BAF-BDFF-9F1B3EFF6AF4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F8CBD4A5-494F-4A69-BBE7-E0589C4C442C}" type="sibTrans" cxnId="{6447F9CA-88C1-4BAF-BDFF-9F1B3EFF6AF4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9413CF3F-D8CF-4D0A-8B53-6C474A32A481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MX" dirty="0">
              <a:latin typeface="Century Gothic" panose="020B0502020202020204" pitchFamily="34" charset="0"/>
            </a:rPr>
            <a:t>Codicia.</a:t>
          </a:r>
        </a:p>
      </dgm:t>
    </dgm:pt>
    <dgm:pt modelId="{6C2C4462-2D9D-49B2-B7EA-3C11A6970013}" type="parTrans" cxnId="{4ADC35B3-668A-42AA-9CEE-711A7BA3593C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8198F8E3-A47C-4E96-B7BF-66CBFCFEFA37}" type="sibTrans" cxnId="{4ADC35B3-668A-42AA-9CEE-711A7BA3593C}">
      <dgm:prSet/>
      <dgm:spPr/>
      <dgm:t>
        <a:bodyPr/>
        <a:lstStyle/>
        <a:p>
          <a:endParaRPr lang="es-ES">
            <a:latin typeface="Century Gothic" panose="020B0502020202020204" pitchFamily="34" charset="0"/>
          </a:endParaRPr>
        </a:p>
      </dgm:t>
    </dgm:pt>
    <dgm:pt modelId="{49DF907C-0DE3-4329-B636-6D4A0FB330F6}" type="pres">
      <dgm:prSet presAssocID="{959CB623-FA6C-4E08-AE33-9EEDAC0C9398}" presName="Name0" presStyleCnt="0">
        <dgm:presLayoutVars>
          <dgm:dir/>
          <dgm:animLvl val="lvl"/>
          <dgm:resizeHandles val="exact"/>
        </dgm:presLayoutVars>
      </dgm:prSet>
      <dgm:spPr/>
    </dgm:pt>
    <dgm:pt modelId="{0CA868DC-0ADA-4D0F-A4E7-5DD77D464A91}" type="pres">
      <dgm:prSet presAssocID="{31AFE8D4-18A5-4A71-8CDB-2EF8A30D91FD}" presName="composite" presStyleCnt="0"/>
      <dgm:spPr/>
    </dgm:pt>
    <dgm:pt modelId="{88CE0549-C638-4807-BEC8-79645382202E}" type="pres">
      <dgm:prSet presAssocID="{31AFE8D4-18A5-4A71-8CDB-2EF8A30D91FD}" presName="parTx" presStyleLbl="alignNode1" presStyleIdx="0" presStyleCnt="1" custLinFactNeighborX="7901" custLinFactNeighborY="-13260">
        <dgm:presLayoutVars>
          <dgm:chMax val="0"/>
          <dgm:chPref val="0"/>
          <dgm:bulletEnabled val="1"/>
        </dgm:presLayoutVars>
      </dgm:prSet>
      <dgm:spPr/>
    </dgm:pt>
    <dgm:pt modelId="{FFA5865A-177A-433E-93A1-0D2E4217A963}" type="pres">
      <dgm:prSet presAssocID="{31AFE8D4-18A5-4A71-8CDB-2EF8A30D91FD}" presName="desTx" presStyleLbl="alignAccFollowNode1" presStyleIdx="0" presStyleCnt="1" custScaleY="106672" custLinFactNeighborY="3205">
        <dgm:presLayoutVars>
          <dgm:bulletEnabled val="1"/>
        </dgm:presLayoutVars>
      </dgm:prSet>
      <dgm:spPr/>
    </dgm:pt>
  </dgm:ptLst>
  <dgm:cxnLst>
    <dgm:cxn modelId="{FA6CC73B-23F5-4F93-BDBD-01DF8F02A07C}" type="presOf" srcId="{959CB623-FA6C-4E08-AE33-9EEDAC0C9398}" destId="{49DF907C-0DE3-4329-B636-6D4A0FB330F6}" srcOrd="0" destOrd="0" presId="urn:microsoft.com/office/officeart/2005/8/layout/hList1"/>
    <dgm:cxn modelId="{3D58136A-183C-4733-87FC-260213B9A0DF}" type="presOf" srcId="{9413CF3F-D8CF-4D0A-8B53-6C474A32A481}" destId="{FFA5865A-177A-433E-93A1-0D2E4217A963}" srcOrd="0" destOrd="2" presId="urn:microsoft.com/office/officeart/2005/8/layout/hList1"/>
    <dgm:cxn modelId="{3DB49E57-16E2-4957-B972-7B4AAF389D32}" srcId="{31AFE8D4-18A5-4A71-8CDB-2EF8A30D91FD}" destId="{9BB59361-0352-4632-A069-3B22773096D3}" srcOrd="0" destOrd="0" parTransId="{DF38CAE5-6BB4-4B61-A896-0B3289B285CA}" sibTransId="{3BF09F95-C5E1-4875-B799-D873EFEAC33D}"/>
    <dgm:cxn modelId="{8A103C90-E9A9-42D5-A14B-24C8889AB207}" type="presOf" srcId="{31AFE8D4-18A5-4A71-8CDB-2EF8A30D91FD}" destId="{88CE0549-C638-4807-BEC8-79645382202E}" srcOrd="0" destOrd="0" presId="urn:microsoft.com/office/officeart/2005/8/layout/hList1"/>
    <dgm:cxn modelId="{1BD7BC92-CB78-4A68-A74C-D291181C73BA}" srcId="{959CB623-FA6C-4E08-AE33-9EEDAC0C9398}" destId="{31AFE8D4-18A5-4A71-8CDB-2EF8A30D91FD}" srcOrd="0" destOrd="0" parTransId="{A880501E-E355-49F7-A520-ADA108EFB1B8}" sibTransId="{17F72731-3985-4EDD-9DC1-CD0EDDBE6DEA}"/>
    <dgm:cxn modelId="{4ADC35B3-668A-42AA-9CEE-711A7BA3593C}" srcId="{31AFE8D4-18A5-4A71-8CDB-2EF8A30D91FD}" destId="{9413CF3F-D8CF-4D0A-8B53-6C474A32A481}" srcOrd="2" destOrd="0" parTransId="{6C2C4462-2D9D-49B2-B7EA-3C11A6970013}" sibTransId="{8198F8E3-A47C-4E96-B7BF-66CBFCFEFA37}"/>
    <dgm:cxn modelId="{6447F9CA-88C1-4BAF-BDFF-9F1B3EFF6AF4}" srcId="{31AFE8D4-18A5-4A71-8CDB-2EF8A30D91FD}" destId="{1A15FFF0-07D4-48C5-91DE-1377F0648DE6}" srcOrd="1" destOrd="0" parTransId="{FBBF8901-D2A5-4245-9557-835B97B0C1AC}" sibTransId="{F8CBD4A5-494F-4A69-BBE7-E0589C4C442C}"/>
    <dgm:cxn modelId="{9F965DEF-B767-401C-8727-26F42CF8F272}" type="presOf" srcId="{1A15FFF0-07D4-48C5-91DE-1377F0648DE6}" destId="{FFA5865A-177A-433E-93A1-0D2E4217A963}" srcOrd="0" destOrd="1" presId="urn:microsoft.com/office/officeart/2005/8/layout/hList1"/>
    <dgm:cxn modelId="{518E3BF1-2E16-47B1-91B6-37D48FD0E30D}" type="presOf" srcId="{9BB59361-0352-4632-A069-3B22773096D3}" destId="{FFA5865A-177A-433E-93A1-0D2E4217A963}" srcOrd="0" destOrd="0" presId="urn:microsoft.com/office/officeart/2005/8/layout/hList1"/>
    <dgm:cxn modelId="{97E566F7-1E24-4B79-B885-E81D7A725D17}" type="presParOf" srcId="{49DF907C-0DE3-4329-B636-6D4A0FB330F6}" destId="{0CA868DC-0ADA-4D0F-A4E7-5DD77D464A91}" srcOrd="0" destOrd="0" presId="urn:microsoft.com/office/officeart/2005/8/layout/hList1"/>
    <dgm:cxn modelId="{A23E5A23-C366-463B-829D-6DB192FCFE3E}" type="presParOf" srcId="{0CA868DC-0ADA-4D0F-A4E7-5DD77D464A91}" destId="{88CE0549-C638-4807-BEC8-79645382202E}" srcOrd="0" destOrd="0" presId="urn:microsoft.com/office/officeart/2005/8/layout/hList1"/>
    <dgm:cxn modelId="{247226D9-66E6-4106-8B2D-83F0F2D48C58}" type="presParOf" srcId="{0CA868DC-0ADA-4D0F-A4E7-5DD77D464A91}" destId="{FFA5865A-177A-433E-93A1-0D2E4217A96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6D9DC74-E10F-430F-A5F8-31DC54C6CA7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E0926BFE-2FAE-416C-8240-79DCBF4BF766}">
      <dgm:prSet custT="1"/>
      <dgm:spPr/>
      <dgm:t>
        <a:bodyPr/>
        <a:lstStyle/>
        <a:p>
          <a:pPr rtl="0"/>
          <a:r>
            <a:rPr lang="es-ES" sz="3200" b="1" dirty="0">
              <a:latin typeface="Century Gothic" panose="020B0502020202020204" pitchFamily="34" charset="0"/>
            </a:rPr>
            <a:t>Matrimonio</a:t>
          </a:r>
          <a:r>
            <a:rPr lang="es-ES" sz="4800" b="1" dirty="0">
              <a:latin typeface="Century Gothic" panose="020B0502020202020204" pitchFamily="34" charset="0"/>
            </a:rPr>
            <a:t> </a:t>
          </a:r>
          <a:r>
            <a:rPr lang="es-ES" sz="3200" b="1" dirty="0">
              <a:latin typeface="Century Gothic" panose="020B0502020202020204" pitchFamily="34" charset="0"/>
            </a:rPr>
            <a:t>Financiero</a:t>
          </a:r>
          <a:r>
            <a:rPr lang="es-ES" sz="4800" b="1" dirty="0">
              <a:latin typeface="Century Gothic" panose="020B0502020202020204" pitchFamily="34" charset="0"/>
            </a:rPr>
            <a:t> </a:t>
          </a:r>
          <a:r>
            <a:rPr lang="es-ES" sz="3200" b="1" dirty="0">
              <a:latin typeface="Century Gothic" panose="020B0502020202020204" pitchFamily="34" charset="0"/>
            </a:rPr>
            <a:t>de</a:t>
          </a:r>
          <a:r>
            <a:rPr lang="es-ES" sz="4800" b="1" dirty="0">
              <a:latin typeface="Century Gothic" panose="020B0502020202020204" pitchFamily="34" charset="0"/>
            </a:rPr>
            <a:t> </a:t>
          </a:r>
          <a:r>
            <a:rPr lang="es-ES" sz="3200" b="1" dirty="0">
              <a:latin typeface="Century Gothic" panose="020B0502020202020204" pitchFamily="34" charset="0"/>
            </a:rPr>
            <a:t>Equipo Básico</a:t>
          </a:r>
          <a:endParaRPr lang="es-MX" sz="3200" dirty="0">
            <a:latin typeface="Century Gothic" panose="020B0502020202020204" pitchFamily="34" charset="0"/>
          </a:endParaRPr>
        </a:p>
      </dgm:t>
    </dgm:pt>
    <dgm:pt modelId="{BA135FEA-C567-4603-AAEE-1887B2EC378E}" type="parTrans" cxnId="{0FC27397-2EAD-47DE-97A8-59C0808E695C}">
      <dgm:prSet/>
      <dgm:spPr/>
      <dgm:t>
        <a:bodyPr/>
        <a:lstStyle/>
        <a:p>
          <a:endParaRPr lang="es-MX"/>
        </a:p>
      </dgm:t>
    </dgm:pt>
    <dgm:pt modelId="{9EDC946A-C63C-4FE8-B978-F01F75BA4E2E}" type="sibTrans" cxnId="{0FC27397-2EAD-47DE-97A8-59C0808E695C}">
      <dgm:prSet/>
      <dgm:spPr/>
      <dgm:t>
        <a:bodyPr/>
        <a:lstStyle/>
        <a:p>
          <a:endParaRPr lang="es-MX"/>
        </a:p>
      </dgm:t>
    </dgm:pt>
    <dgm:pt modelId="{F52CD250-02EE-4A8E-8679-678C526B4B08}" type="pres">
      <dgm:prSet presAssocID="{E6D9DC74-E10F-430F-A5F8-31DC54C6CA7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B62A9E0-DF09-4C66-8FCE-4E7BE776204C}" type="pres">
      <dgm:prSet presAssocID="{E0926BFE-2FAE-416C-8240-79DCBF4BF766}" presName="hierRoot1" presStyleCnt="0">
        <dgm:presLayoutVars>
          <dgm:hierBranch val="init"/>
        </dgm:presLayoutVars>
      </dgm:prSet>
      <dgm:spPr/>
    </dgm:pt>
    <dgm:pt modelId="{B651BFEE-9707-4D48-9539-8949E5211D6B}" type="pres">
      <dgm:prSet presAssocID="{E0926BFE-2FAE-416C-8240-79DCBF4BF766}" presName="rootComposite1" presStyleCnt="0"/>
      <dgm:spPr/>
    </dgm:pt>
    <dgm:pt modelId="{08822DCB-FDA2-430D-9B9C-4F014C348E29}" type="pres">
      <dgm:prSet presAssocID="{E0926BFE-2FAE-416C-8240-79DCBF4BF766}" presName="rootText1" presStyleLbl="node0" presStyleIdx="0" presStyleCnt="1" custScaleX="69712" custScaleY="86119" custLinFactNeighborX="-13569" custLinFactNeighborY="4493">
        <dgm:presLayoutVars>
          <dgm:chPref val="3"/>
        </dgm:presLayoutVars>
      </dgm:prSet>
      <dgm:spPr/>
    </dgm:pt>
    <dgm:pt modelId="{31FBF7F3-AB32-49DC-9FD5-CE64ACB39117}" type="pres">
      <dgm:prSet presAssocID="{E0926BFE-2FAE-416C-8240-79DCBF4BF766}" presName="rootConnector1" presStyleLbl="node1" presStyleIdx="0" presStyleCnt="0"/>
      <dgm:spPr/>
    </dgm:pt>
    <dgm:pt modelId="{C495A330-369D-450B-B020-B173FDD9CECC}" type="pres">
      <dgm:prSet presAssocID="{E0926BFE-2FAE-416C-8240-79DCBF4BF766}" presName="hierChild2" presStyleCnt="0"/>
      <dgm:spPr/>
    </dgm:pt>
    <dgm:pt modelId="{0DA6CEF9-8E8D-496D-90F4-9BDA18E90B1E}" type="pres">
      <dgm:prSet presAssocID="{E0926BFE-2FAE-416C-8240-79DCBF4BF766}" presName="hierChild3" presStyleCnt="0"/>
      <dgm:spPr/>
    </dgm:pt>
  </dgm:ptLst>
  <dgm:cxnLst>
    <dgm:cxn modelId="{38486B0B-68AC-48DB-BE69-F319B554B195}" type="presOf" srcId="{E0926BFE-2FAE-416C-8240-79DCBF4BF766}" destId="{31FBF7F3-AB32-49DC-9FD5-CE64ACB39117}" srcOrd="1" destOrd="0" presId="urn:microsoft.com/office/officeart/2005/8/layout/orgChart1"/>
    <dgm:cxn modelId="{8D5D1627-A8B4-466F-9998-3BAFBF640623}" type="presOf" srcId="{E0926BFE-2FAE-416C-8240-79DCBF4BF766}" destId="{08822DCB-FDA2-430D-9B9C-4F014C348E29}" srcOrd="0" destOrd="0" presId="urn:microsoft.com/office/officeart/2005/8/layout/orgChart1"/>
    <dgm:cxn modelId="{998B7429-BD06-459C-A03E-DB89B640945A}" type="presOf" srcId="{E6D9DC74-E10F-430F-A5F8-31DC54C6CA76}" destId="{F52CD250-02EE-4A8E-8679-678C526B4B08}" srcOrd="0" destOrd="0" presId="urn:microsoft.com/office/officeart/2005/8/layout/orgChart1"/>
    <dgm:cxn modelId="{0FC27397-2EAD-47DE-97A8-59C0808E695C}" srcId="{E6D9DC74-E10F-430F-A5F8-31DC54C6CA76}" destId="{E0926BFE-2FAE-416C-8240-79DCBF4BF766}" srcOrd="0" destOrd="0" parTransId="{BA135FEA-C567-4603-AAEE-1887B2EC378E}" sibTransId="{9EDC946A-C63C-4FE8-B978-F01F75BA4E2E}"/>
    <dgm:cxn modelId="{4BDBABBA-F618-46E6-B889-476EC247626A}" type="presParOf" srcId="{F52CD250-02EE-4A8E-8679-678C526B4B08}" destId="{DB62A9E0-DF09-4C66-8FCE-4E7BE776204C}" srcOrd="0" destOrd="0" presId="urn:microsoft.com/office/officeart/2005/8/layout/orgChart1"/>
    <dgm:cxn modelId="{6A8D04EA-A004-493D-89C5-E9BEBB157588}" type="presParOf" srcId="{DB62A9E0-DF09-4C66-8FCE-4E7BE776204C}" destId="{B651BFEE-9707-4D48-9539-8949E5211D6B}" srcOrd="0" destOrd="0" presId="urn:microsoft.com/office/officeart/2005/8/layout/orgChart1"/>
    <dgm:cxn modelId="{DB3A5E2B-A5BB-4E58-8417-D89BD04BF703}" type="presParOf" srcId="{B651BFEE-9707-4D48-9539-8949E5211D6B}" destId="{08822DCB-FDA2-430D-9B9C-4F014C348E29}" srcOrd="0" destOrd="0" presId="urn:microsoft.com/office/officeart/2005/8/layout/orgChart1"/>
    <dgm:cxn modelId="{7F22BB44-4133-4780-AB4A-976DC5E43D55}" type="presParOf" srcId="{B651BFEE-9707-4D48-9539-8949E5211D6B}" destId="{31FBF7F3-AB32-49DC-9FD5-CE64ACB39117}" srcOrd="1" destOrd="0" presId="urn:microsoft.com/office/officeart/2005/8/layout/orgChart1"/>
    <dgm:cxn modelId="{A35D9985-DAC8-4682-9648-32E97D156E7C}" type="presParOf" srcId="{DB62A9E0-DF09-4C66-8FCE-4E7BE776204C}" destId="{C495A330-369D-450B-B020-B173FDD9CECC}" srcOrd="1" destOrd="0" presId="urn:microsoft.com/office/officeart/2005/8/layout/orgChart1"/>
    <dgm:cxn modelId="{17900748-B315-4C58-9A70-EB5702E7953D}" type="presParOf" srcId="{DB62A9E0-DF09-4C66-8FCE-4E7BE776204C}" destId="{0DA6CEF9-8E8D-496D-90F4-9BDA18E90B1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512FD8B-66F8-4AFC-84D5-96AB300F657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AD2F72A0-5B0A-4F79-BB50-D9BE5E7E5539}">
      <dgm:prSet custT="1"/>
      <dgm:spPr/>
      <dgm:t>
        <a:bodyPr/>
        <a:lstStyle/>
        <a:p>
          <a:pPr rtl="0"/>
          <a:r>
            <a:rPr lang="es-MX" sz="1800" b="1" dirty="0">
              <a:latin typeface="Century Gothic" panose="020B0502020202020204" pitchFamily="34" charset="0"/>
            </a:rPr>
            <a:t>Recordar a compañeros estatus de ofrendas</a:t>
          </a:r>
          <a:endParaRPr lang="es-MX" sz="1800" dirty="0">
            <a:latin typeface="Century Gothic" panose="020B0502020202020204" pitchFamily="34" charset="0"/>
          </a:endParaRPr>
        </a:p>
      </dgm:t>
    </dgm:pt>
    <dgm:pt modelId="{2E93A334-F61B-43CC-ABBF-64AA0D7549BD}" type="parTrans" cxnId="{8AF797C6-C7CB-4EB8-8513-FB319D304421}">
      <dgm:prSet/>
      <dgm:spPr/>
      <dgm:t>
        <a:bodyPr/>
        <a:lstStyle/>
        <a:p>
          <a:endParaRPr lang="es-MX" sz="1600">
            <a:latin typeface="Century Gothic" panose="020B0502020202020204" pitchFamily="34" charset="0"/>
          </a:endParaRPr>
        </a:p>
      </dgm:t>
    </dgm:pt>
    <dgm:pt modelId="{A940CD3A-076E-4B76-B127-B6B6ABFA9A3A}" type="sibTrans" cxnId="{8AF797C6-C7CB-4EB8-8513-FB319D304421}">
      <dgm:prSet/>
      <dgm:spPr/>
      <dgm:t>
        <a:bodyPr/>
        <a:lstStyle/>
        <a:p>
          <a:endParaRPr lang="es-MX" sz="1600">
            <a:latin typeface="Century Gothic" panose="020B0502020202020204" pitchFamily="34" charset="0"/>
          </a:endParaRPr>
        </a:p>
      </dgm:t>
    </dgm:pt>
    <dgm:pt modelId="{15A56CD4-F057-401C-9D08-63C2B747DB26}">
      <dgm:prSet custT="1"/>
      <dgm:spPr/>
      <dgm:t>
        <a:bodyPr/>
        <a:lstStyle/>
        <a:p>
          <a:pPr rtl="0"/>
          <a:r>
            <a:rPr lang="es-MX" sz="1800" b="1">
              <a:latin typeface="Century Gothic" panose="020B0502020202020204" pitchFamily="34" charset="0"/>
            </a:rPr>
            <a:t>Anotar fechas importantes</a:t>
          </a:r>
          <a:endParaRPr lang="es-MX" sz="1800">
            <a:latin typeface="Century Gothic" panose="020B0502020202020204" pitchFamily="34" charset="0"/>
          </a:endParaRPr>
        </a:p>
      </dgm:t>
    </dgm:pt>
    <dgm:pt modelId="{D188990B-2082-4918-A417-70F0203CECC8}" type="parTrans" cxnId="{5D5F4878-FD71-435C-A142-0DB94CC265D7}">
      <dgm:prSet/>
      <dgm:spPr/>
      <dgm:t>
        <a:bodyPr/>
        <a:lstStyle/>
        <a:p>
          <a:endParaRPr lang="es-MX" sz="1600">
            <a:latin typeface="Century Gothic" panose="020B0502020202020204" pitchFamily="34" charset="0"/>
          </a:endParaRPr>
        </a:p>
      </dgm:t>
    </dgm:pt>
    <dgm:pt modelId="{0D671A83-36FE-4311-946D-EA4AD3C10022}" type="sibTrans" cxnId="{5D5F4878-FD71-435C-A142-0DB94CC265D7}">
      <dgm:prSet/>
      <dgm:spPr/>
      <dgm:t>
        <a:bodyPr/>
        <a:lstStyle/>
        <a:p>
          <a:endParaRPr lang="es-MX" sz="1600">
            <a:latin typeface="Century Gothic" panose="020B0502020202020204" pitchFamily="34" charset="0"/>
          </a:endParaRPr>
        </a:p>
      </dgm:t>
    </dgm:pt>
    <dgm:pt modelId="{7D573DAC-8D13-44D0-939E-E0ED3AFEA03F}">
      <dgm:prSet custT="1"/>
      <dgm:spPr/>
      <dgm:t>
        <a:bodyPr/>
        <a:lstStyle/>
        <a:p>
          <a:pPr rtl="0"/>
          <a:r>
            <a:rPr lang="es-MX" sz="1800" b="1" dirty="0">
              <a:latin typeface="Century Gothic" panose="020B0502020202020204" pitchFamily="34" charset="0"/>
            </a:rPr>
            <a:t>Promover  dentro del equipo  Compartir</a:t>
          </a:r>
          <a:endParaRPr lang="es-MX" sz="1800" dirty="0">
            <a:latin typeface="Century Gothic" panose="020B0502020202020204" pitchFamily="34" charset="0"/>
          </a:endParaRPr>
        </a:p>
      </dgm:t>
    </dgm:pt>
    <dgm:pt modelId="{D16A445C-801D-409A-B903-ADC1FB9ADF61}" type="parTrans" cxnId="{A149B373-FFE1-454E-BC92-9BDCCFBDF35D}">
      <dgm:prSet/>
      <dgm:spPr/>
      <dgm:t>
        <a:bodyPr/>
        <a:lstStyle/>
        <a:p>
          <a:endParaRPr lang="es-MX" sz="1600">
            <a:latin typeface="Century Gothic" panose="020B0502020202020204" pitchFamily="34" charset="0"/>
          </a:endParaRPr>
        </a:p>
      </dgm:t>
    </dgm:pt>
    <dgm:pt modelId="{67CB40CB-4FFC-4EE6-8FC5-1C31096577DD}" type="sibTrans" cxnId="{A149B373-FFE1-454E-BC92-9BDCCFBDF35D}">
      <dgm:prSet/>
      <dgm:spPr/>
      <dgm:t>
        <a:bodyPr/>
        <a:lstStyle/>
        <a:p>
          <a:endParaRPr lang="es-MX" sz="1600">
            <a:latin typeface="Century Gothic" panose="020B0502020202020204" pitchFamily="34" charset="0"/>
          </a:endParaRPr>
        </a:p>
      </dgm:t>
    </dgm:pt>
    <dgm:pt modelId="{6407D868-6B0A-43EC-A289-0AB4A8042963}">
      <dgm:prSet custT="1"/>
      <dgm:spPr/>
      <dgm:t>
        <a:bodyPr/>
        <a:lstStyle/>
        <a:p>
          <a:pPr rtl="0"/>
          <a:r>
            <a:rPr lang="es-MX" sz="1800" b="1">
              <a:latin typeface="Century Gothic" panose="020B0502020202020204" pitchFamily="34" charset="0"/>
            </a:rPr>
            <a:t>Entregar aportaciones a PEB</a:t>
          </a:r>
          <a:endParaRPr lang="es-MX" sz="1800">
            <a:latin typeface="Century Gothic" panose="020B0502020202020204" pitchFamily="34" charset="0"/>
          </a:endParaRPr>
        </a:p>
      </dgm:t>
    </dgm:pt>
    <dgm:pt modelId="{6107B221-3E2E-4D48-A68A-E5A2CC2E4D0E}" type="parTrans" cxnId="{C8660417-90F1-48D1-BAC9-061217F13FD3}">
      <dgm:prSet/>
      <dgm:spPr/>
      <dgm:t>
        <a:bodyPr/>
        <a:lstStyle/>
        <a:p>
          <a:endParaRPr lang="es-MX" sz="1600">
            <a:latin typeface="Century Gothic" panose="020B0502020202020204" pitchFamily="34" charset="0"/>
          </a:endParaRPr>
        </a:p>
      </dgm:t>
    </dgm:pt>
    <dgm:pt modelId="{B189F4EC-7F9F-480D-9E5A-5E3D08AC66CE}" type="sibTrans" cxnId="{C8660417-90F1-48D1-BAC9-061217F13FD3}">
      <dgm:prSet/>
      <dgm:spPr/>
      <dgm:t>
        <a:bodyPr/>
        <a:lstStyle/>
        <a:p>
          <a:endParaRPr lang="es-MX" sz="1600">
            <a:latin typeface="Century Gothic" panose="020B0502020202020204" pitchFamily="34" charset="0"/>
          </a:endParaRPr>
        </a:p>
      </dgm:t>
    </dgm:pt>
    <dgm:pt modelId="{A6525890-6E20-41A6-A5FA-A98BE3A34411}" type="pres">
      <dgm:prSet presAssocID="{5512FD8B-66F8-4AFC-84D5-96AB300F657A}" presName="linearFlow" presStyleCnt="0">
        <dgm:presLayoutVars>
          <dgm:dir/>
          <dgm:resizeHandles val="exact"/>
        </dgm:presLayoutVars>
      </dgm:prSet>
      <dgm:spPr/>
    </dgm:pt>
    <dgm:pt modelId="{11F74B69-EF47-40E9-96D5-075C73D98B66}" type="pres">
      <dgm:prSet presAssocID="{AD2F72A0-5B0A-4F79-BB50-D9BE5E7E5539}" presName="composite" presStyleCnt="0"/>
      <dgm:spPr/>
    </dgm:pt>
    <dgm:pt modelId="{1050A6AD-1C31-42AF-B425-D32EFAA89AF7}" type="pres">
      <dgm:prSet presAssocID="{AD2F72A0-5B0A-4F79-BB50-D9BE5E7E5539}" presName="imgShp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DC9CE0A7-61C1-482C-953C-5361461A6CAE}" type="pres">
      <dgm:prSet presAssocID="{AD2F72A0-5B0A-4F79-BB50-D9BE5E7E5539}" presName="txShp" presStyleLbl="node1" presStyleIdx="0" presStyleCnt="4">
        <dgm:presLayoutVars>
          <dgm:bulletEnabled val="1"/>
        </dgm:presLayoutVars>
      </dgm:prSet>
      <dgm:spPr/>
    </dgm:pt>
    <dgm:pt modelId="{73AF1CDD-412A-45D3-822E-10EDA344C483}" type="pres">
      <dgm:prSet presAssocID="{A940CD3A-076E-4B76-B127-B6B6ABFA9A3A}" presName="spacing" presStyleCnt="0"/>
      <dgm:spPr/>
    </dgm:pt>
    <dgm:pt modelId="{CCA33C04-AB5D-4BC1-9BE0-21BBFEB5BD63}" type="pres">
      <dgm:prSet presAssocID="{15A56CD4-F057-401C-9D08-63C2B747DB26}" presName="composite" presStyleCnt="0"/>
      <dgm:spPr/>
    </dgm:pt>
    <dgm:pt modelId="{7E041E6D-F873-4847-AA8C-6CA8D275DC12}" type="pres">
      <dgm:prSet presAssocID="{15A56CD4-F057-401C-9D08-63C2B747DB26}" presName="imgShp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5DAA62D-8DBD-47C6-AD5E-CD7D7585AFD9}" type="pres">
      <dgm:prSet presAssocID="{15A56CD4-F057-401C-9D08-63C2B747DB26}" presName="txShp" presStyleLbl="node1" presStyleIdx="1" presStyleCnt="4" custLinFactNeighborX="-2168" custLinFactNeighborY="-11543">
        <dgm:presLayoutVars>
          <dgm:bulletEnabled val="1"/>
        </dgm:presLayoutVars>
      </dgm:prSet>
      <dgm:spPr/>
    </dgm:pt>
    <dgm:pt modelId="{CA5360A4-B5AF-477B-88E1-9D66A15039D9}" type="pres">
      <dgm:prSet presAssocID="{0D671A83-36FE-4311-946D-EA4AD3C10022}" presName="spacing" presStyleCnt="0"/>
      <dgm:spPr/>
    </dgm:pt>
    <dgm:pt modelId="{32FF2F0F-C85B-40FD-A4D7-436F92F07172}" type="pres">
      <dgm:prSet presAssocID="{7D573DAC-8D13-44D0-939E-E0ED3AFEA03F}" presName="composite" presStyleCnt="0"/>
      <dgm:spPr/>
    </dgm:pt>
    <dgm:pt modelId="{5A982D7B-DC0F-4D8C-BE73-CD24F6C20C87}" type="pres">
      <dgm:prSet presAssocID="{7D573DAC-8D13-44D0-939E-E0ED3AFEA03F}" presName="imgShp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93D8881F-BF94-4959-8D1F-76F0C8DFE10B}" type="pres">
      <dgm:prSet presAssocID="{7D573DAC-8D13-44D0-939E-E0ED3AFEA03F}" presName="txShp" presStyleLbl="node1" presStyleIdx="2" presStyleCnt="4">
        <dgm:presLayoutVars>
          <dgm:bulletEnabled val="1"/>
        </dgm:presLayoutVars>
      </dgm:prSet>
      <dgm:spPr/>
    </dgm:pt>
    <dgm:pt modelId="{BCB71E80-499B-45B3-B6AB-481B8A82F3D9}" type="pres">
      <dgm:prSet presAssocID="{67CB40CB-4FFC-4EE6-8FC5-1C31096577DD}" presName="spacing" presStyleCnt="0"/>
      <dgm:spPr/>
    </dgm:pt>
    <dgm:pt modelId="{DCD7BA37-3395-438E-82CC-0570F93C64F8}" type="pres">
      <dgm:prSet presAssocID="{6407D868-6B0A-43EC-A289-0AB4A8042963}" presName="composite" presStyleCnt="0"/>
      <dgm:spPr/>
    </dgm:pt>
    <dgm:pt modelId="{FCE25712-84A9-40A9-97E3-D8323994BC59}" type="pres">
      <dgm:prSet presAssocID="{6407D868-6B0A-43EC-A289-0AB4A8042963}" presName="imgShp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A1F086B8-615E-4B92-B935-C68328C1EA39}" type="pres">
      <dgm:prSet presAssocID="{6407D868-6B0A-43EC-A289-0AB4A8042963}" presName="txShp" presStyleLbl="node1" presStyleIdx="3" presStyleCnt="4">
        <dgm:presLayoutVars>
          <dgm:bulletEnabled val="1"/>
        </dgm:presLayoutVars>
      </dgm:prSet>
      <dgm:spPr/>
    </dgm:pt>
  </dgm:ptLst>
  <dgm:cxnLst>
    <dgm:cxn modelId="{DF925302-EAF1-4631-9D90-ACFA980BDC2B}" type="presOf" srcId="{5512FD8B-66F8-4AFC-84D5-96AB300F657A}" destId="{A6525890-6E20-41A6-A5FA-A98BE3A34411}" srcOrd="0" destOrd="0" presId="urn:microsoft.com/office/officeart/2005/8/layout/vList3"/>
    <dgm:cxn modelId="{A66B8807-27B2-41DA-A64E-C09F517AD78D}" type="presOf" srcId="{15A56CD4-F057-401C-9D08-63C2B747DB26}" destId="{B5DAA62D-8DBD-47C6-AD5E-CD7D7585AFD9}" srcOrd="0" destOrd="0" presId="urn:microsoft.com/office/officeart/2005/8/layout/vList3"/>
    <dgm:cxn modelId="{C8660417-90F1-48D1-BAC9-061217F13FD3}" srcId="{5512FD8B-66F8-4AFC-84D5-96AB300F657A}" destId="{6407D868-6B0A-43EC-A289-0AB4A8042963}" srcOrd="3" destOrd="0" parTransId="{6107B221-3E2E-4D48-A68A-E5A2CC2E4D0E}" sibTransId="{B189F4EC-7F9F-480D-9E5A-5E3D08AC66CE}"/>
    <dgm:cxn modelId="{A149B373-FFE1-454E-BC92-9BDCCFBDF35D}" srcId="{5512FD8B-66F8-4AFC-84D5-96AB300F657A}" destId="{7D573DAC-8D13-44D0-939E-E0ED3AFEA03F}" srcOrd="2" destOrd="0" parTransId="{D16A445C-801D-409A-B903-ADC1FB9ADF61}" sibTransId="{67CB40CB-4FFC-4EE6-8FC5-1C31096577DD}"/>
    <dgm:cxn modelId="{5D5F4878-FD71-435C-A142-0DB94CC265D7}" srcId="{5512FD8B-66F8-4AFC-84D5-96AB300F657A}" destId="{15A56CD4-F057-401C-9D08-63C2B747DB26}" srcOrd="1" destOrd="0" parTransId="{D188990B-2082-4918-A417-70F0203CECC8}" sibTransId="{0D671A83-36FE-4311-946D-EA4AD3C10022}"/>
    <dgm:cxn modelId="{0C4C8F9E-79FC-4885-A3F1-AAEDBB91F820}" type="presOf" srcId="{7D573DAC-8D13-44D0-939E-E0ED3AFEA03F}" destId="{93D8881F-BF94-4959-8D1F-76F0C8DFE10B}" srcOrd="0" destOrd="0" presId="urn:microsoft.com/office/officeart/2005/8/layout/vList3"/>
    <dgm:cxn modelId="{8AF797C6-C7CB-4EB8-8513-FB319D304421}" srcId="{5512FD8B-66F8-4AFC-84D5-96AB300F657A}" destId="{AD2F72A0-5B0A-4F79-BB50-D9BE5E7E5539}" srcOrd="0" destOrd="0" parTransId="{2E93A334-F61B-43CC-ABBF-64AA0D7549BD}" sibTransId="{A940CD3A-076E-4B76-B127-B6B6ABFA9A3A}"/>
    <dgm:cxn modelId="{05235CE4-4CCE-4E32-9819-FEC582BDB94B}" type="presOf" srcId="{6407D868-6B0A-43EC-A289-0AB4A8042963}" destId="{A1F086B8-615E-4B92-B935-C68328C1EA39}" srcOrd="0" destOrd="0" presId="urn:microsoft.com/office/officeart/2005/8/layout/vList3"/>
    <dgm:cxn modelId="{AF37D2FE-8FC6-4D9A-8ADD-C9F18AF58EFB}" type="presOf" srcId="{AD2F72A0-5B0A-4F79-BB50-D9BE5E7E5539}" destId="{DC9CE0A7-61C1-482C-953C-5361461A6CAE}" srcOrd="0" destOrd="0" presId="urn:microsoft.com/office/officeart/2005/8/layout/vList3"/>
    <dgm:cxn modelId="{A47118CA-8F85-4F92-8308-47D8C2BDE528}" type="presParOf" srcId="{A6525890-6E20-41A6-A5FA-A98BE3A34411}" destId="{11F74B69-EF47-40E9-96D5-075C73D98B66}" srcOrd="0" destOrd="0" presId="urn:microsoft.com/office/officeart/2005/8/layout/vList3"/>
    <dgm:cxn modelId="{468A3304-CC6A-4591-858B-DBED663A398C}" type="presParOf" srcId="{11F74B69-EF47-40E9-96D5-075C73D98B66}" destId="{1050A6AD-1C31-42AF-B425-D32EFAA89AF7}" srcOrd="0" destOrd="0" presId="urn:microsoft.com/office/officeart/2005/8/layout/vList3"/>
    <dgm:cxn modelId="{25055973-BCC3-4E06-9295-644C13E13443}" type="presParOf" srcId="{11F74B69-EF47-40E9-96D5-075C73D98B66}" destId="{DC9CE0A7-61C1-482C-953C-5361461A6CAE}" srcOrd="1" destOrd="0" presId="urn:microsoft.com/office/officeart/2005/8/layout/vList3"/>
    <dgm:cxn modelId="{84AFEDB4-3E96-4DA2-AB40-0E0131F0E6D8}" type="presParOf" srcId="{A6525890-6E20-41A6-A5FA-A98BE3A34411}" destId="{73AF1CDD-412A-45D3-822E-10EDA344C483}" srcOrd="1" destOrd="0" presId="urn:microsoft.com/office/officeart/2005/8/layout/vList3"/>
    <dgm:cxn modelId="{604D187A-098C-4A7F-95F0-5C20DDA435EA}" type="presParOf" srcId="{A6525890-6E20-41A6-A5FA-A98BE3A34411}" destId="{CCA33C04-AB5D-4BC1-9BE0-21BBFEB5BD63}" srcOrd="2" destOrd="0" presId="urn:microsoft.com/office/officeart/2005/8/layout/vList3"/>
    <dgm:cxn modelId="{145D1128-B193-4089-8E3B-369EC133CBDD}" type="presParOf" srcId="{CCA33C04-AB5D-4BC1-9BE0-21BBFEB5BD63}" destId="{7E041E6D-F873-4847-AA8C-6CA8D275DC12}" srcOrd="0" destOrd="0" presId="urn:microsoft.com/office/officeart/2005/8/layout/vList3"/>
    <dgm:cxn modelId="{CFA4F8B5-FD73-4538-BB1B-6C914293A3B9}" type="presParOf" srcId="{CCA33C04-AB5D-4BC1-9BE0-21BBFEB5BD63}" destId="{B5DAA62D-8DBD-47C6-AD5E-CD7D7585AFD9}" srcOrd="1" destOrd="0" presId="urn:microsoft.com/office/officeart/2005/8/layout/vList3"/>
    <dgm:cxn modelId="{E4625F2E-86F6-4F5E-9974-20B263334215}" type="presParOf" srcId="{A6525890-6E20-41A6-A5FA-A98BE3A34411}" destId="{CA5360A4-B5AF-477B-88E1-9D66A15039D9}" srcOrd="3" destOrd="0" presId="urn:microsoft.com/office/officeart/2005/8/layout/vList3"/>
    <dgm:cxn modelId="{B6060B4A-127D-4CE9-9E1D-96BDF7B6E57D}" type="presParOf" srcId="{A6525890-6E20-41A6-A5FA-A98BE3A34411}" destId="{32FF2F0F-C85B-40FD-A4D7-436F92F07172}" srcOrd="4" destOrd="0" presId="urn:microsoft.com/office/officeart/2005/8/layout/vList3"/>
    <dgm:cxn modelId="{BD10B653-C2E6-4064-B4F1-028287E9ED44}" type="presParOf" srcId="{32FF2F0F-C85B-40FD-A4D7-436F92F07172}" destId="{5A982D7B-DC0F-4D8C-BE73-CD24F6C20C87}" srcOrd="0" destOrd="0" presId="urn:microsoft.com/office/officeart/2005/8/layout/vList3"/>
    <dgm:cxn modelId="{95B466D6-D2CC-4202-AB2A-BF3721CD8431}" type="presParOf" srcId="{32FF2F0F-C85B-40FD-A4D7-436F92F07172}" destId="{93D8881F-BF94-4959-8D1F-76F0C8DFE10B}" srcOrd="1" destOrd="0" presId="urn:microsoft.com/office/officeart/2005/8/layout/vList3"/>
    <dgm:cxn modelId="{0ABD3FB3-0F21-42C1-8723-7C9CA3D6E8AE}" type="presParOf" srcId="{A6525890-6E20-41A6-A5FA-A98BE3A34411}" destId="{BCB71E80-499B-45B3-B6AB-481B8A82F3D9}" srcOrd="5" destOrd="0" presId="urn:microsoft.com/office/officeart/2005/8/layout/vList3"/>
    <dgm:cxn modelId="{1E198098-7723-4EEE-969D-9D2DAF1B384D}" type="presParOf" srcId="{A6525890-6E20-41A6-A5FA-A98BE3A34411}" destId="{DCD7BA37-3395-438E-82CC-0570F93C64F8}" srcOrd="6" destOrd="0" presId="urn:microsoft.com/office/officeart/2005/8/layout/vList3"/>
    <dgm:cxn modelId="{5EC050A3-60F9-4DF5-A9D2-AE77AC8FE9EF}" type="presParOf" srcId="{DCD7BA37-3395-438E-82CC-0570F93C64F8}" destId="{FCE25712-84A9-40A9-97E3-D8323994BC59}" srcOrd="0" destOrd="0" presId="urn:microsoft.com/office/officeart/2005/8/layout/vList3"/>
    <dgm:cxn modelId="{17D65BA1-D600-41C4-B436-614575D51083}" type="presParOf" srcId="{DCD7BA37-3395-438E-82CC-0570F93C64F8}" destId="{A1F086B8-615E-4B92-B935-C68328C1EA3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1ACFB97-6E76-4BED-89AA-68B52D1D0E9D}" type="doc">
      <dgm:prSet loTypeId="urn:microsoft.com/office/officeart/2005/8/layout/process1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DBC5E084-6279-42AE-8F41-6B1DE478C7BF}">
      <dgm:prSet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s-MX" sz="2800" b="1" dirty="0">
              <a:latin typeface="Century Gothic" panose="020B0502020202020204" pitchFamily="34" charset="0"/>
            </a:rPr>
            <a:t>El control de las ofrendas es personalizado, debido a que se lleva un control en la BDD.</a:t>
          </a:r>
          <a:endParaRPr lang="es-MX" sz="2800" dirty="0">
            <a:latin typeface="Century Gothic" panose="020B0502020202020204" pitchFamily="34" charset="0"/>
          </a:endParaRPr>
        </a:p>
      </dgm:t>
    </dgm:pt>
    <dgm:pt modelId="{7D82D440-2E17-4B57-BE5E-54A1538622EF}" type="parTrans" cxnId="{177EA274-43C0-48B9-A8FB-B93522C67EBD}">
      <dgm:prSet/>
      <dgm:spPr/>
      <dgm:t>
        <a:bodyPr/>
        <a:lstStyle/>
        <a:p>
          <a:endParaRPr lang="es-MX" sz="1400">
            <a:latin typeface="Century Gothic" panose="020B0502020202020204" pitchFamily="34" charset="0"/>
          </a:endParaRPr>
        </a:p>
      </dgm:t>
    </dgm:pt>
    <dgm:pt modelId="{4A05176D-031E-4A2C-AF08-BBDB727F59BC}" type="sibTrans" cxnId="{177EA274-43C0-48B9-A8FB-B93522C67EBD}">
      <dgm:prSet/>
      <dgm:spPr/>
      <dgm:t>
        <a:bodyPr/>
        <a:lstStyle/>
        <a:p>
          <a:endParaRPr lang="es-MX" sz="1400">
            <a:latin typeface="Century Gothic" panose="020B0502020202020204" pitchFamily="34" charset="0"/>
          </a:endParaRPr>
        </a:p>
      </dgm:t>
    </dgm:pt>
    <dgm:pt modelId="{213CBE88-0F34-4596-BAE1-E687156C3288}" type="pres">
      <dgm:prSet presAssocID="{71ACFB97-6E76-4BED-89AA-68B52D1D0E9D}" presName="Name0" presStyleCnt="0">
        <dgm:presLayoutVars>
          <dgm:dir/>
          <dgm:resizeHandles val="exact"/>
        </dgm:presLayoutVars>
      </dgm:prSet>
      <dgm:spPr/>
    </dgm:pt>
    <dgm:pt modelId="{B93DA708-E8E5-4F24-AC26-0AC055B48C20}" type="pres">
      <dgm:prSet presAssocID="{DBC5E084-6279-42AE-8F41-6B1DE478C7BF}" presName="node" presStyleLbl="node1" presStyleIdx="0" presStyleCnt="1" custLinFactNeighborX="1433" custLinFactNeighborY="-98785">
        <dgm:presLayoutVars>
          <dgm:bulletEnabled val="1"/>
        </dgm:presLayoutVars>
      </dgm:prSet>
      <dgm:spPr/>
    </dgm:pt>
  </dgm:ptLst>
  <dgm:cxnLst>
    <dgm:cxn modelId="{768B2203-5F81-42D0-A59D-DA039664B60C}" type="presOf" srcId="{71ACFB97-6E76-4BED-89AA-68B52D1D0E9D}" destId="{213CBE88-0F34-4596-BAE1-E687156C3288}" srcOrd="0" destOrd="0" presId="urn:microsoft.com/office/officeart/2005/8/layout/process1"/>
    <dgm:cxn modelId="{04A78923-4D62-4931-94E2-B3CD2F3BB81D}" type="presOf" srcId="{DBC5E084-6279-42AE-8F41-6B1DE478C7BF}" destId="{B93DA708-E8E5-4F24-AC26-0AC055B48C20}" srcOrd="0" destOrd="0" presId="urn:microsoft.com/office/officeart/2005/8/layout/process1"/>
    <dgm:cxn modelId="{177EA274-43C0-48B9-A8FB-B93522C67EBD}" srcId="{71ACFB97-6E76-4BED-89AA-68B52D1D0E9D}" destId="{DBC5E084-6279-42AE-8F41-6B1DE478C7BF}" srcOrd="0" destOrd="0" parTransId="{7D82D440-2E17-4B57-BE5E-54A1538622EF}" sibTransId="{4A05176D-031E-4A2C-AF08-BBDB727F59BC}"/>
    <dgm:cxn modelId="{F3886448-CB7F-4E0B-9CCC-0DC43E2AE9E1}" type="presParOf" srcId="{213CBE88-0F34-4596-BAE1-E687156C3288}" destId="{B93DA708-E8E5-4F24-AC26-0AC055B48C20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6D9DC74-E10F-430F-A5F8-31DC54C6CA7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E0926BFE-2FAE-416C-8240-79DCBF4BF766}">
      <dgm:prSet custT="1"/>
      <dgm:spPr/>
      <dgm:t>
        <a:bodyPr/>
        <a:lstStyle/>
        <a:p>
          <a:pPr rtl="0"/>
          <a:r>
            <a:rPr lang="es-ES" sz="2400" b="1" dirty="0">
              <a:latin typeface="Century Gothic" panose="020B0502020202020204" pitchFamily="34" charset="0"/>
            </a:rPr>
            <a:t>Matrimonio Financiero de Zona</a:t>
          </a:r>
          <a:endParaRPr lang="es-MX" sz="2400" dirty="0">
            <a:latin typeface="Century Gothic" panose="020B0502020202020204" pitchFamily="34" charset="0"/>
          </a:endParaRPr>
        </a:p>
      </dgm:t>
    </dgm:pt>
    <dgm:pt modelId="{BA135FEA-C567-4603-AAEE-1887B2EC378E}" type="parTrans" cxnId="{0FC27397-2EAD-47DE-97A8-59C0808E695C}">
      <dgm:prSet/>
      <dgm:spPr/>
      <dgm:t>
        <a:bodyPr/>
        <a:lstStyle/>
        <a:p>
          <a:endParaRPr lang="es-MX"/>
        </a:p>
      </dgm:t>
    </dgm:pt>
    <dgm:pt modelId="{9EDC946A-C63C-4FE8-B978-F01F75BA4E2E}" type="sibTrans" cxnId="{0FC27397-2EAD-47DE-97A8-59C0808E695C}">
      <dgm:prSet/>
      <dgm:spPr/>
      <dgm:t>
        <a:bodyPr/>
        <a:lstStyle/>
        <a:p>
          <a:endParaRPr lang="es-MX"/>
        </a:p>
      </dgm:t>
    </dgm:pt>
    <dgm:pt modelId="{F52CD250-02EE-4A8E-8679-678C526B4B08}" type="pres">
      <dgm:prSet presAssocID="{E6D9DC74-E10F-430F-A5F8-31DC54C6CA7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B62A9E0-DF09-4C66-8FCE-4E7BE776204C}" type="pres">
      <dgm:prSet presAssocID="{E0926BFE-2FAE-416C-8240-79DCBF4BF766}" presName="hierRoot1" presStyleCnt="0">
        <dgm:presLayoutVars>
          <dgm:hierBranch val="init"/>
        </dgm:presLayoutVars>
      </dgm:prSet>
      <dgm:spPr/>
    </dgm:pt>
    <dgm:pt modelId="{B651BFEE-9707-4D48-9539-8949E5211D6B}" type="pres">
      <dgm:prSet presAssocID="{E0926BFE-2FAE-416C-8240-79DCBF4BF766}" presName="rootComposite1" presStyleCnt="0"/>
      <dgm:spPr/>
    </dgm:pt>
    <dgm:pt modelId="{08822DCB-FDA2-430D-9B9C-4F014C348E29}" type="pres">
      <dgm:prSet presAssocID="{E0926BFE-2FAE-416C-8240-79DCBF4BF766}" presName="rootText1" presStyleLbl="node0" presStyleIdx="0" presStyleCnt="1">
        <dgm:presLayoutVars>
          <dgm:chPref val="3"/>
        </dgm:presLayoutVars>
      </dgm:prSet>
      <dgm:spPr/>
    </dgm:pt>
    <dgm:pt modelId="{31FBF7F3-AB32-49DC-9FD5-CE64ACB39117}" type="pres">
      <dgm:prSet presAssocID="{E0926BFE-2FAE-416C-8240-79DCBF4BF766}" presName="rootConnector1" presStyleLbl="node1" presStyleIdx="0" presStyleCnt="0"/>
      <dgm:spPr/>
    </dgm:pt>
    <dgm:pt modelId="{C495A330-369D-450B-B020-B173FDD9CECC}" type="pres">
      <dgm:prSet presAssocID="{E0926BFE-2FAE-416C-8240-79DCBF4BF766}" presName="hierChild2" presStyleCnt="0"/>
      <dgm:spPr/>
    </dgm:pt>
    <dgm:pt modelId="{0DA6CEF9-8E8D-496D-90F4-9BDA18E90B1E}" type="pres">
      <dgm:prSet presAssocID="{E0926BFE-2FAE-416C-8240-79DCBF4BF766}" presName="hierChild3" presStyleCnt="0"/>
      <dgm:spPr/>
    </dgm:pt>
  </dgm:ptLst>
  <dgm:cxnLst>
    <dgm:cxn modelId="{96E9595C-42B2-4C55-96EC-DA50E09235D8}" type="presOf" srcId="{E6D9DC74-E10F-430F-A5F8-31DC54C6CA76}" destId="{F52CD250-02EE-4A8E-8679-678C526B4B08}" srcOrd="0" destOrd="0" presId="urn:microsoft.com/office/officeart/2005/8/layout/orgChart1"/>
    <dgm:cxn modelId="{0FC27397-2EAD-47DE-97A8-59C0808E695C}" srcId="{E6D9DC74-E10F-430F-A5F8-31DC54C6CA76}" destId="{E0926BFE-2FAE-416C-8240-79DCBF4BF766}" srcOrd="0" destOrd="0" parTransId="{BA135FEA-C567-4603-AAEE-1887B2EC378E}" sibTransId="{9EDC946A-C63C-4FE8-B978-F01F75BA4E2E}"/>
    <dgm:cxn modelId="{6AF7AA99-4F54-4A42-BB25-F880707110AC}" type="presOf" srcId="{E0926BFE-2FAE-416C-8240-79DCBF4BF766}" destId="{31FBF7F3-AB32-49DC-9FD5-CE64ACB39117}" srcOrd="1" destOrd="0" presId="urn:microsoft.com/office/officeart/2005/8/layout/orgChart1"/>
    <dgm:cxn modelId="{1534ACB0-98B0-4A0C-B5C6-AE2EA567E757}" type="presOf" srcId="{E0926BFE-2FAE-416C-8240-79DCBF4BF766}" destId="{08822DCB-FDA2-430D-9B9C-4F014C348E29}" srcOrd="0" destOrd="0" presId="urn:microsoft.com/office/officeart/2005/8/layout/orgChart1"/>
    <dgm:cxn modelId="{1169CF91-C895-425C-BA45-622EEEF601DA}" type="presParOf" srcId="{F52CD250-02EE-4A8E-8679-678C526B4B08}" destId="{DB62A9E0-DF09-4C66-8FCE-4E7BE776204C}" srcOrd="0" destOrd="0" presId="urn:microsoft.com/office/officeart/2005/8/layout/orgChart1"/>
    <dgm:cxn modelId="{F189AFBD-252C-42E9-8D81-55B6B6243685}" type="presParOf" srcId="{DB62A9E0-DF09-4C66-8FCE-4E7BE776204C}" destId="{B651BFEE-9707-4D48-9539-8949E5211D6B}" srcOrd="0" destOrd="0" presId="urn:microsoft.com/office/officeart/2005/8/layout/orgChart1"/>
    <dgm:cxn modelId="{ED22909B-568F-46C6-A341-F7A9703CFF97}" type="presParOf" srcId="{B651BFEE-9707-4D48-9539-8949E5211D6B}" destId="{08822DCB-FDA2-430D-9B9C-4F014C348E29}" srcOrd="0" destOrd="0" presId="urn:microsoft.com/office/officeart/2005/8/layout/orgChart1"/>
    <dgm:cxn modelId="{EE9F81C9-FE4B-4E32-94F5-21396DFB1154}" type="presParOf" srcId="{B651BFEE-9707-4D48-9539-8949E5211D6B}" destId="{31FBF7F3-AB32-49DC-9FD5-CE64ACB39117}" srcOrd="1" destOrd="0" presId="urn:microsoft.com/office/officeart/2005/8/layout/orgChart1"/>
    <dgm:cxn modelId="{6AC93349-9995-4A53-98DC-FC4DBA5E49F3}" type="presParOf" srcId="{DB62A9E0-DF09-4C66-8FCE-4E7BE776204C}" destId="{C495A330-369D-450B-B020-B173FDD9CECC}" srcOrd="1" destOrd="0" presId="urn:microsoft.com/office/officeart/2005/8/layout/orgChart1"/>
    <dgm:cxn modelId="{F181E6F4-7999-4AB4-BB4C-20AFE62D7228}" type="presParOf" srcId="{DB62A9E0-DF09-4C66-8FCE-4E7BE776204C}" destId="{0DA6CEF9-8E8D-496D-90F4-9BDA18E90B1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512FD8B-66F8-4AFC-84D5-96AB300F657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AD2F72A0-5B0A-4F79-BB50-D9BE5E7E5539}">
      <dgm:prSet custT="1"/>
      <dgm:spPr/>
      <dgm:t>
        <a:bodyPr/>
        <a:lstStyle/>
        <a:p>
          <a:pPr rtl="0"/>
          <a:r>
            <a:rPr lang="es-MX" sz="2000" b="1" dirty="0">
              <a:latin typeface="Century Gothic" panose="020B0502020202020204" pitchFamily="34" charset="0"/>
            </a:rPr>
            <a:t>Visita a Equipos Básicos</a:t>
          </a:r>
          <a:endParaRPr lang="es-MX" sz="2000" dirty="0">
            <a:latin typeface="Century Gothic" panose="020B0502020202020204" pitchFamily="34" charset="0"/>
          </a:endParaRPr>
        </a:p>
      </dgm:t>
    </dgm:pt>
    <dgm:pt modelId="{2E93A334-F61B-43CC-ABBF-64AA0D7549BD}" type="parTrans" cxnId="{8AF797C6-C7CB-4EB8-8513-FB319D304421}">
      <dgm:prSet/>
      <dgm:spPr/>
      <dgm:t>
        <a:bodyPr/>
        <a:lstStyle/>
        <a:p>
          <a:endParaRPr lang="es-MX"/>
        </a:p>
      </dgm:t>
    </dgm:pt>
    <dgm:pt modelId="{A940CD3A-076E-4B76-B127-B6B6ABFA9A3A}" type="sibTrans" cxnId="{8AF797C6-C7CB-4EB8-8513-FB319D304421}">
      <dgm:prSet/>
      <dgm:spPr/>
      <dgm:t>
        <a:bodyPr/>
        <a:lstStyle/>
        <a:p>
          <a:endParaRPr lang="es-MX"/>
        </a:p>
      </dgm:t>
    </dgm:pt>
    <dgm:pt modelId="{15A56CD4-F057-401C-9D08-63C2B747DB26}">
      <dgm:prSet custT="1"/>
      <dgm:spPr/>
      <dgm:t>
        <a:bodyPr/>
        <a:lstStyle/>
        <a:p>
          <a:pPr rtl="0"/>
          <a:r>
            <a:rPr lang="es-MX" sz="2000" b="1" dirty="0">
              <a:latin typeface="Century Gothic" panose="020B0502020202020204" pitchFamily="34" charset="0"/>
            </a:rPr>
            <a:t>Avisa a los promotores de equipo para que proporcionen espacio de tiempo</a:t>
          </a:r>
          <a:endParaRPr lang="es-MX" sz="2000" dirty="0">
            <a:latin typeface="Century Gothic" panose="020B0502020202020204" pitchFamily="34" charset="0"/>
          </a:endParaRPr>
        </a:p>
      </dgm:t>
    </dgm:pt>
    <dgm:pt modelId="{D188990B-2082-4918-A417-70F0203CECC8}" type="parTrans" cxnId="{5D5F4878-FD71-435C-A142-0DB94CC265D7}">
      <dgm:prSet/>
      <dgm:spPr/>
      <dgm:t>
        <a:bodyPr/>
        <a:lstStyle/>
        <a:p>
          <a:endParaRPr lang="es-MX"/>
        </a:p>
      </dgm:t>
    </dgm:pt>
    <dgm:pt modelId="{0D671A83-36FE-4311-946D-EA4AD3C10022}" type="sibTrans" cxnId="{5D5F4878-FD71-435C-A142-0DB94CC265D7}">
      <dgm:prSet/>
      <dgm:spPr/>
      <dgm:t>
        <a:bodyPr/>
        <a:lstStyle/>
        <a:p>
          <a:endParaRPr lang="es-MX"/>
        </a:p>
      </dgm:t>
    </dgm:pt>
    <dgm:pt modelId="{7D573DAC-8D13-44D0-939E-E0ED3AFEA03F}">
      <dgm:prSet custT="1"/>
      <dgm:spPr/>
      <dgm:t>
        <a:bodyPr/>
        <a:lstStyle/>
        <a:p>
          <a:pPr rtl="0"/>
          <a:r>
            <a:rPr lang="es-MX" sz="2000" b="1" dirty="0">
              <a:latin typeface="Century Gothic" panose="020B0502020202020204" pitchFamily="34" charset="0"/>
            </a:rPr>
            <a:t>Se recomiendan tres por ciclo</a:t>
          </a:r>
          <a:endParaRPr lang="es-MX" sz="2000" dirty="0">
            <a:latin typeface="Century Gothic" panose="020B0502020202020204" pitchFamily="34" charset="0"/>
          </a:endParaRPr>
        </a:p>
      </dgm:t>
    </dgm:pt>
    <dgm:pt modelId="{D16A445C-801D-409A-B903-ADC1FB9ADF61}" type="parTrans" cxnId="{A149B373-FFE1-454E-BC92-9BDCCFBDF35D}">
      <dgm:prSet/>
      <dgm:spPr/>
      <dgm:t>
        <a:bodyPr/>
        <a:lstStyle/>
        <a:p>
          <a:endParaRPr lang="es-MX"/>
        </a:p>
      </dgm:t>
    </dgm:pt>
    <dgm:pt modelId="{67CB40CB-4FFC-4EE6-8FC5-1C31096577DD}" type="sibTrans" cxnId="{A149B373-FFE1-454E-BC92-9BDCCFBDF35D}">
      <dgm:prSet/>
      <dgm:spPr/>
      <dgm:t>
        <a:bodyPr/>
        <a:lstStyle/>
        <a:p>
          <a:endParaRPr lang="es-MX"/>
        </a:p>
      </dgm:t>
    </dgm:pt>
    <dgm:pt modelId="{A6525890-6E20-41A6-A5FA-A98BE3A34411}" type="pres">
      <dgm:prSet presAssocID="{5512FD8B-66F8-4AFC-84D5-96AB300F657A}" presName="linearFlow" presStyleCnt="0">
        <dgm:presLayoutVars>
          <dgm:dir/>
          <dgm:resizeHandles val="exact"/>
        </dgm:presLayoutVars>
      </dgm:prSet>
      <dgm:spPr/>
    </dgm:pt>
    <dgm:pt modelId="{11F74B69-EF47-40E9-96D5-075C73D98B66}" type="pres">
      <dgm:prSet presAssocID="{AD2F72A0-5B0A-4F79-BB50-D9BE5E7E5539}" presName="composite" presStyleCnt="0"/>
      <dgm:spPr/>
    </dgm:pt>
    <dgm:pt modelId="{1050A6AD-1C31-42AF-B425-D32EFAA89AF7}" type="pres">
      <dgm:prSet presAssocID="{AD2F72A0-5B0A-4F79-BB50-D9BE5E7E5539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C9CE0A7-61C1-482C-953C-5361461A6CAE}" type="pres">
      <dgm:prSet presAssocID="{AD2F72A0-5B0A-4F79-BB50-D9BE5E7E5539}" presName="txShp" presStyleLbl="node1" presStyleIdx="0" presStyleCnt="3">
        <dgm:presLayoutVars>
          <dgm:bulletEnabled val="1"/>
        </dgm:presLayoutVars>
      </dgm:prSet>
      <dgm:spPr/>
    </dgm:pt>
    <dgm:pt modelId="{73AF1CDD-412A-45D3-822E-10EDA344C483}" type="pres">
      <dgm:prSet presAssocID="{A940CD3A-076E-4B76-B127-B6B6ABFA9A3A}" presName="spacing" presStyleCnt="0"/>
      <dgm:spPr/>
    </dgm:pt>
    <dgm:pt modelId="{CCA33C04-AB5D-4BC1-9BE0-21BBFEB5BD63}" type="pres">
      <dgm:prSet presAssocID="{15A56CD4-F057-401C-9D08-63C2B747DB26}" presName="composite" presStyleCnt="0"/>
      <dgm:spPr/>
    </dgm:pt>
    <dgm:pt modelId="{7E041E6D-F873-4847-AA8C-6CA8D275DC12}" type="pres">
      <dgm:prSet presAssocID="{15A56CD4-F057-401C-9D08-63C2B747DB26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B5DAA62D-8DBD-47C6-AD5E-CD7D7585AFD9}" type="pres">
      <dgm:prSet presAssocID="{15A56CD4-F057-401C-9D08-63C2B747DB26}" presName="txShp" presStyleLbl="node1" presStyleIdx="1" presStyleCnt="3">
        <dgm:presLayoutVars>
          <dgm:bulletEnabled val="1"/>
        </dgm:presLayoutVars>
      </dgm:prSet>
      <dgm:spPr/>
    </dgm:pt>
    <dgm:pt modelId="{CA5360A4-B5AF-477B-88E1-9D66A15039D9}" type="pres">
      <dgm:prSet presAssocID="{0D671A83-36FE-4311-946D-EA4AD3C10022}" presName="spacing" presStyleCnt="0"/>
      <dgm:spPr/>
    </dgm:pt>
    <dgm:pt modelId="{32FF2F0F-C85B-40FD-A4D7-436F92F07172}" type="pres">
      <dgm:prSet presAssocID="{7D573DAC-8D13-44D0-939E-E0ED3AFEA03F}" presName="composite" presStyleCnt="0"/>
      <dgm:spPr/>
    </dgm:pt>
    <dgm:pt modelId="{5A982D7B-DC0F-4D8C-BE73-CD24F6C20C87}" type="pres">
      <dgm:prSet presAssocID="{7D573DAC-8D13-44D0-939E-E0ED3AFEA03F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3D8881F-BF94-4959-8D1F-76F0C8DFE10B}" type="pres">
      <dgm:prSet presAssocID="{7D573DAC-8D13-44D0-939E-E0ED3AFEA03F}" presName="txShp" presStyleLbl="node1" presStyleIdx="2" presStyleCnt="3">
        <dgm:presLayoutVars>
          <dgm:bulletEnabled val="1"/>
        </dgm:presLayoutVars>
      </dgm:prSet>
      <dgm:spPr/>
    </dgm:pt>
  </dgm:ptLst>
  <dgm:cxnLst>
    <dgm:cxn modelId="{677D6221-2903-4EEE-9C7D-5C4C9334B6DF}" type="presOf" srcId="{15A56CD4-F057-401C-9D08-63C2B747DB26}" destId="{B5DAA62D-8DBD-47C6-AD5E-CD7D7585AFD9}" srcOrd="0" destOrd="0" presId="urn:microsoft.com/office/officeart/2005/8/layout/vList3"/>
    <dgm:cxn modelId="{A149B373-FFE1-454E-BC92-9BDCCFBDF35D}" srcId="{5512FD8B-66F8-4AFC-84D5-96AB300F657A}" destId="{7D573DAC-8D13-44D0-939E-E0ED3AFEA03F}" srcOrd="2" destOrd="0" parTransId="{D16A445C-801D-409A-B903-ADC1FB9ADF61}" sibTransId="{67CB40CB-4FFC-4EE6-8FC5-1C31096577DD}"/>
    <dgm:cxn modelId="{5D5F4878-FD71-435C-A142-0DB94CC265D7}" srcId="{5512FD8B-66F8-4AFC-84D5-96AB300F657A}" destId="{15A56CD4-F057-401C-9D08-63C2B747DB26}" srcOrd="1" destOrd="0" parTransId="{D188990B-2082-4918-A417-70F0203CECC8}" sibTransId="{0D671A83-36FE-4311-946D-EA4AD3C10022}"/>
    <dgm:cxn modelId="{1EDF8182-4577-41F7-8E5F-5A2A1C1714E9}" type="presOf" srcId="{5512FD8B-66F8-4AFC-84D5-96AB300F657A}" destId="{A6525890-6E20-41A6-A5FA-A98BE3A34411}" srcOrd="0" destOrd="0" presId="urn:microsoft.com/office/officeart/2005/8/layout/vList3"/>
    <dgm:cxn modelId="{8AF797C6-C7CB-4EB8-8513-FB319D304421}" srcId="{5512FD8B-66F8-4AFC-84D5-96AB300F657A}" destId="{AD2F72A0-5B0A-4F79-BB50-D9BE5E7E5539}" srcOrd="0" destOrd="0" parTransId="{2E93A334-F61B-43CC-ABBF-64AA0D7549BD}" sibTransId="{A940CD3A-076E-4B76-B127-B6B6ABFA9A3A}"/>
    <dgm:cxn modelId="{0930CCD2-02B2-417B-B092-F2842803C8A7}" type="presOf" srcId="{AD2F72A0-5B0A-4F79-BB50-D9BE5E7E5539}" destId="{DC9CE0A7-61C1-482C-953C-5361461A6CAE}" srcOrd="0" destOrd="0" presId="urn:microsoft.com/office/officeart/2005/8/layout/vList3"/>
    <dgm:cxn modelId="{9ED20CF1-25CC-4EC5-B312-EABBA0084CA8}" type="presOf" srcId="{7D573DAC-8D13-44D0-939E-E0ED3AFEA03F}" destId="{93D8881F-BF94-4959-8D1F-76F0C8DFE10B}" srcOrd="0" destOrd="0" presId="urn:microsoft.com/office/officeart/2005/8/layout/vList3"/>
    <dgm:cxn modelId="{3C762649-DB7A-4993-A21B-80B8EC90F1C2}" type="presParOf" srcId="{A6525890-6E20-41A6-A5FA-A98BE3A34411}" destId="{11F74B69-EF47-40E9-96D5-075C73D98B66}" srcOrd="0" destOrd="0" presId="urn:microsoft.com/office/officeart/2005/8/layout/vList3"/>
    <dgm:cxn modelId="{AF62E59A-E5A6-4A29-8AB5-AABECA6BE237}" type="presParOf" srcId="{11F74B69-EF47-40E9-96D5-075C73D98B66}" destId="{1050A6AD-1C31-42AF-B425-D32EFAA89AF7}" srcOrd="0" destOrd="0" presId="urn:microsoft.com/office/officeart/2005/8/layout/vList3"/>
    <dgm:cxn modelId="{4B4E2542-3EF4-475F-9228-047680E5920B}" type="presParOf" srcId="{11F74B69-EF47-40E9-96D5-075C73D98B66}" destId="{DC9CE0A7-61C1-482C-953C-5361461A6CAE}" srcOrd="1" destOrd="0" presId="urn:microsoft.com/office/officeart/2005/8/layout/vList3"/>
    <dgm:cxn modelId="{A4F92AE6-BDBA-42FF-B6B2-2346BBB4B817}" type="presParOf" srcId="{A6525890-6E20-41A6-A5FA-A98BE3A34411}" destId="{73AF1CDD-412A-45D3-822E-10EDA344C483}" srcOrd="1" destOrd="0" presId="urn:microsoft.com/office/officeart/2005/8/layout/vList3"/>
    <dgm:cxn modelId="{99AF7F6B-5FB5-43F0-803E-0B1B6949592A}" type="presParOf" srcId="{A6525890-6E20-41A6-A5FA-A98BE3A34411}" destId="{CCA33C04-AB5D-4BC1-9BE0-21BBFEB5BD63}" srcOrd="2" destOrd="0" presId="urn:microsoft.com/office/officeart/2005/8/layout/vList3"/>
    <dgm:cxn modelId="{D95F048F-0973-4B2B-9E72-F1C02D0F0B91}" type="presParOf" srcId="{CCA33C04-AB5D-4BC1-9BE0-21BBFEB5BD63}" destId="{7E041E6D-F873-4847-AA8C-6CA8D275DC12}" srcOrd="0" destOrd="0" presId="urn:microsoft.com/office/officeart/2005/8/layout/vList3"/>
    <dgm:cxn modelId="{39BF8D94-95C4-4546-AD57-EA6B5F650E3E}" type="presParOf" srcId="{CCA33C04-AB5D-4BC1-9BE0-21BBFEB5BD63}" destId="{B5DAA62D-8DBD-47C6-AD5E-CD7D7585AFD9}" srcOrd="1" destOrd="0" presId="urn:microsoft.com/office/officeart/2005/8/layout/vList3"/>
    <dgm:cxn modelId="{59F3C4A4-15C6-4A0B-87F7-047CEB4FA083}" type="presParOf" srcId="{A6525890-6E20-41A6-A5FA-A98BE3A34411}" destId="{CA5360A4-B5AF-477B-88E1-9D66A15039D9}" srcOrd="3" destOrd="0" presId="urn:microsoft.com/office/officeart/2005/8/layout/vList3"/>
    <dgm:cxn modelId="{B9750C38-29B1-4376-92AA-F74ECA9E6CB0}" type="presParOf" srcId="{A6525890-6E20-41A6-A5FA-A98BE3A34411}" destId="{32FF2F0F-C85B-40FD-A4D7-436F92F07172}" srcOrd="4" destOrd="0" presId="urn:microsoft.com/office/officeart/2005/8/layout/vList3"/>
    <dgm:cxn modelId="{1FF134B9-A97E-47D2-AB42-E432D16A16DB}" type="presParOf" srcId="{32FF2F0F-C85B-40FD-A4D7-436F92F07172}" destId="{5A982D7B-DC0F-4D8C-BE73-CD24F6C20C87}" srcOrd="0" destOrd="0" presId="urn:microsoft.com/office/officeart/2005/8/layout/vList3"/>
    <dgm:cxn modelId="{46A2124C-96AC-460A-AF63-2E4CCE51E36B}" type="presParOf" srcId="{32FF2F0F-C85B-40FD-A4D7-436F92F07172}" destId="{93D8881F-BF94-4959-8D1F-76F0C8DFE10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6D9DC74-E10F-430F-A5F8-31DC54C6CA7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E0926BFE-2FAE-416C-8240-79DCBF4BF766}">
      <dgm:prSet custT="1"/>
      <dgm:spPr/>
      <dgm:t>
        <a:bodyPr/>
        <a:lstStyle/>
        <a:p>
          <a:pPr rtl="0"/>
          <a:r>
            <a:rPr lang="es-ES" sz="2400" b="1" dirty="0">
              <a:latin typeface="Century Gothic" panose="020B0502020202020204" pitchFamily="34" charset="0"/>
            </a:rPr>
            <a:t>Matrimonio Financiero de zona</a:t>
          </a:r>
          <a:endParaRPr lang="es-MX" sz="2400" dirty="0">
            <a:latin typeface="Century Gothic" panose="020B0502020202020204" pitchFamily="34" charset="0"/>
          </a:endParaRPr>
        </a:p>
      </dgm:t>
    </dgm:pt>
    <dgm:pt modelId="{BA135FEA-C567-4603-AAEE-1887B2EC378E}" type="parTrans" cxnId="{0FC27397-2EAD-47DE-97A8-59C0808E695C}">
      <dgm:prSet/>
      <dgm:spPr/>
      <dgm:t>
        <a:bodyPr/>
        <a:lstStyle/>
        <a:p>
          <a:endParaRPr lang="es-MX"/>
        </a:p>
      </dgm:t>
    </dgm:pt>
    <dgm:pt modelId="{9EDC946A-C63C-4FE8-B978-F01F75BA4E2E}" type="sibTrans" cxnId="{0FC27397-2EAD-47DE-97A8-59C0808E695C}">
      <dgm:prSet/>
      <dgm:spPr/>
      <dgm:t>
        <a:bodyPr/>
        <a:lstStyle/>
        <a:p>
          <a:endParaRPr lang="es-MX"/>
        </a:p>
      </dgm:t>
    </dgm:pt>
    <dgm:pt modelId="{F52CD250-02EE-4A8E-8679-678C526B4B08}" type="pres">
      <dgm:prSet presAssocID="{E6D9DC74-E10F-430F-A5F8-31DC54C6CA7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B62A9E0-DF09-4C66-8FCE-4E7BE776204C}" type="pres">
      <dgm:prSet presAssocID="{E0926BFE-2FAE-416C-8240-79DCBF4BF766}" presName="hierRoot1" presStyleCnt="0">
        <dgm:presLayoutVars>
          <dgm:hierBranch val="init"/>
        </dgm:presLayoutVars>
      </dgm:prSet>
      <dgm:spPr/>
    </dgm:pt>
    <dgm:pt modelId="{B651BFEE-9707-4D48-9539-8949E5211D6B}" type="pres">
      <dgm:prSet presAssocID="{E0926BFE-2FAE-416C-8240-79DCBF4BF766}" presName="rootComposite1" presStyleCnt="0"/>
      <dgm:spPr/>
    </dgm:pt>
    <dgm:pt modelId="{08822DCB-FDA2-430D-9B9C-4F014C348E29}" type="pres">
      <dgm:prSet presAssocID="{E0926BFE-2FAE-416C-8240-79DCBF4BF766}" presName="rootText1" presStyleLbl="node0" presStyleIdx="0" presStyleCnt="1">
        <dgm:presLayoutVars>
          <dgm:chPref val="3"/>
        </dgm:presLayoutVars>
      </dgm:prSet>
      <dgm:spPr/>
    </dgm:pt>
    <dgm:pt modelId="{31FBF7F3-AB32-49DC-9FD5-CE64ACB39117}" type="pres">
      <dgm:prSet presAssocID="{E0926BFE-2FAE-416C-8240-79DCBF4BF766}" presName="rootConnector1" presStyleLbl="node1" presStyleIdx="0" presStyleCnt="0"/>
      <dgm:spPr/>
    </dgm:pt>
    <dgm:pt modelId="{C495A330-369D-450B-B020-B173FDD9CECC}" type="pres">
      <dgm:prSet presAssocID="{E0926BFE-2FAE-416C-8240-79DCBF4BF766}" presName="hierChild2" presStyleCnt="0"/>
      <dgm:spPr/>
    </dgm:pt>
    <dgm:pt modelId="{0DA6CEF9-8E8D-496D-90F4-9BDA18E90B1E}" type="pres">
      <dgm:prSet presAssocID="{E0926BFE-2FAE-416C-8240-79DCBF4BF766}" presName="hierChild3" presStyleCnt="0"/>
      <dgm:spPr/>
    </dgm:pt>
  </dgm:ptLst>
  <dgm:cxnLst>
    <dgm:cxn modelId="{BAE22530-C457-4EA5-8491-D352574F0DFF}" type="presOf" srcId="{E0926BFE-2FAE-416C-8240-79DCBF4BF766}" destId="{08822DCB-FDA2-430D-9B9C-4F014C348E29}" srcOrd="0" destOrd="0" presId="urn:microsoft.com/office/officeart/2005/8/layout/orgChart1"/>
    <dgm:cxn modelId="{0FC27397-2EAD-47DE-97A8-59C0808E695C}" srcId="{E6D9DC74-E10F-430F-A5F8-31DC54C6CA76}" destId="{E0926BFE-2FAE-416C-8240-79DCBF4BF766}" srcOrd="0" destOrd="0" parTransId="{BA135FEA-C567-4603-AAEE-1887B2EC378E}" sibTransId="{9EDC946A-C63C-4FE8-B978-F01F75BA4E2E}"/>
    <dgm:cxn modelId="{565525C1-9874-41CC-A8F0-6D63BE7374F1}" type="presOf" srcId="{E0926BFE-2FAE-416C-8240-79DCBF4BF766}" destId="{31FBF7F3-AB32-49DC-9FD5-CE64ACB39117}" srcOrd="1" destOrd="0" presId="urn:microsoft.com/office/officeart/2005/8/layout/orgChart1"/>
    <dgm:cxn modelId="{7EED8DC3-718D-4B47-AE86-70E2BB18F99D}" type="presOf" srcId="{E6D9DC74-E10F-430F-A5F8-31DC54C6CA76}" destId="{F52CD250-02EE-4A8E-8679-678C526B4B08}" srcOrd="0" destOrd="0" presId="urn:microsoft.com/office/officeart/2005/8/layout/orgChart1"/>
    <dgm:cxn modelId="{D700EE60-CD3E-4107-A887-23765A1AA997}" type="presParOf" srcId="{F52CD250-02EE-4A8E-8679-678C526B4B08}" destId="{DB62A9E0-DF09-4C66-8FCE-4E7BE776204C}" srcOrd="0" destOrd="0" presId="urn:microsoft.com/office/officeart/2005/8/layout/orgChart1"/>
    <dgm:cxn modelId="{FBEA5B4A-9E18-40B3-AE42-FE2AEAF1EE34}" type="presParOf" srcId="{DB62A9E0-DF09-4C66-8FCE-4E7BE776204C}" destId="{B651BFEE-9707-4D48-9539-8949E5211D6B}" srcOrd="0" destOrd="0" presId="urn:microsoft.com/office/officeart/2005/8/layout/orgChart1"/>
    <dgm:cxn modelId="{60E3B4FB-6643-4850-A7A0-B897D2398383}" type="presParOf" srcId="{B651BFEE-9707-4D48-9539-8949E5211D6B}" destId="{08822DCB-FDA2-430D-9B9C-4F014C348E29}" srcOrd="0" destOrd="0" presId="urn:microsoft.com/office/officeart/2005/8/layout/orgChart1"/>
    <dgm:cxn modelId="{4F270FA7-21A7-4299-B782-0B3E8913555F}" type="presParOf" srcId="{B651BFEE-9707-4D48-9539-8949E5211D6B}" destId="{31FBF7F3-AB32-49DC-9FD5-CE64ACB39117}" srcOrd="1" destOrd="0" presId="urn:microsoft.com/office/officeart/2005/8/layout/orgChart1"/>
    <dgm:cxn modelId="{0C265AB2-A378-48DB-9838-3B0724A8F9E8}" type="presParOf" srcId="{DB62A9E0-DF09-4C66-8FCE-4E7BE776204C}" destId="{C495A330-369D-450B-B020-B173FDD9CECC}" srcOrd="1" destOrd="0" presId="urn:microsoft.com/office/officeart/2005/8/layout/orgChart1"/>
    <dgm:cxn modelId="{7FD4F2AF-7FFD-48E7-83EE-5C7FCD68E008}" type="presParOf" srcId="{DB62A9E0-DF09-4C66-8FCE-4E7BE776204C}" destId="{0DA6CEF9-8E8D-496D-90F4-9BDA18E90B1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532DD3-E8E0-4B12-8847-F273F8651CFD}">
      <dsp:nvSpPr>
        <dsp:cNvPr id="0" name=""/>
        <dsp:cNvSpPr/>
      </dsp:nvSpPr>
      <dsp:spPr>
        <a:xfrm>
          <a:off x="0" y="549758"/>
          <a:ext cx="6210886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Century Gothic" panose="020B0502020202020204" pitchFamily="34" charset="0"/>
            </a:rPr>
            <a:t>Vive los valores de justicia y solidaridad</a:t>
          </a:r>
        </a:p>
      </dsp:txBody>
      <dsp:txXfrm>
        <a:off x="23417" y="573175"/>
        <a:ext cx="6164052" cy="432866"/>
      </dsp:txXfrm>
    </dsp:sp>
    <dsp:sp modelId="{156A2EA2-BE81-4E43-94D0-E676208FDE69}">
      <dsp:nvSpPr>
        <dsp:cNvPr id="0" name=""/>
        <dsp:cNvSpPr/>
      </dsp:nvSpPr>
      <dsp:spPr>
        <a:xfrm>
          <a:off x="0" y="1035515"/>
          <a:ext cx="6210886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7196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s-ES" sz="1600" kern="1200" dirty="0">
            <a:latin typeface="Century Gothic" panose="020B0502020202020204" pitchFamily="34" charset="0"/>
          </a:endParaRPr>
        </a:p>
      </dsp:txBody>
      <dsp:txXfrm>
        <a:off x="0" y="1035515"/>
        <a:ext cx="6210886" cy="331200"/>
      </dsp:txXfrm>
    </dsp:sp>
    <dsp:sp modelId="{15ECCBBA-2778-4645-A81D-A3ADCA28CB4C}">
      <dsp:nvSpPr>
        <dsp:cNvPr id="0" name=""/>
        <dsp:cNvSpPr/>
      </dsp:nvSpPr>
      <dsp:spPr>
        <a:xfrm>
          <a:off x="0" y="1313707"/>
          <a:ext cx="6210886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Century Gothic" panose="020B0502020202020204" pitchFamily="34" charset="0"/>
            </a:rPr>
            <a:t>Tiene la capacidad de promoverlos</a:t>
          </a:r>
        </a:p>
      </dsp:txBody>
      <dsp:txXfrm>
        <a:off x="23417" y="1337124"/>
        <a:ext cx="6164052" cy="432866"/>
      </dsp:txXfrm>
    </dsp:sp>
    <dsp:sp modelId="{8DAB2BEE-F97A-4A16-AF70-A903ED4442B7}">
      <dsp:nvSpPr>
        <dsp:cNvPr id="0" name=""/>
        <dsp:cNvSpPr/>
      </dsp:nvSpPr>
      <dsp:spPr>
        <a:xfrm>
          <a:off x="0" y="1846416"/>
          <a:ext cx="6210886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7196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s-ES" sz="1600" kern="1200" dirty="0">
            <a:latin typeface="Century Gothic" panose="020B0502020202020204" pitchFamily="34" charset="0"/>
          </a:endParaRPr>
        </a:p>
      </dsp:txBody>
      <dsp:txXfrm>
        <a:off x="0" y="1846416"/>
        <a:ext cx="6210886" cy="331200"/>
      </dsp:txXfrm>
    </dsp:sp>
    <dsp:sp modelId="{19D5E3EE-DA0E-4376-9E62-666BAF892DB4}">
      <dsp:nvSpPr>
        <dsp:cNvPr id="0" name=""/>
        <dsp:cNvSpPr/>
      </dsp:nvSpPr>
      <dsp:spPr>
        <a:xfrm>
          <a:off x="0" y="2177616"/>
          <a:ext cx="6210886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Century Gothic" panose="020B0502020202020204" pitchFamily="34" charset="0"/>
            </a:rPr>
            <a:t>Consigue el apoyo económico de la membresía</a:t>
          </a:r>
        </a:p>
      </dsp:txBody>
      <dsp:txXfrm>
        <a:off x="23417" y="2201033"/>
        <a:ext cx="6164052" cy="432866"/>
      </dsp:txXfrm>
    </dsp:sp>
    <dsp:sp modelId="{27C00288-A780-444F-8EC2-B67BB4EB231C}">
      <dsp:nvSpPr>
        <dsp:cNvPr id="0" name=""/>
        <dsp:cNvSpPr/>
      </dsp:nvSpPr>
      <dsp:spPr>
        <a:xfrm>
          <a:off x="0" y="2657316"/>
          <a:ext cx="6210886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7196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s-ES" sz="1600" kern="1200" dirty="0">
            <a:latin typeface="Century Gothic" panose="020B0502020202020204" pitchFamily="34" charset="0"/>
          </a:endParaRPr>
        </a:p>
      </dsp:txBody>
      <dsp:txXfrm>
        <a:off x="0" y="2657316"/>
        <a:ext cx="6210886" cy="3312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9CE0A7-61C1-482C-953C-5361461A6CAE}">
      <dsp:nvSpPr>
        <dsp:cNvPr id="0" name=""/>
        <dsp:cNvSpPr/>
      </dsp:nvSpPr>
      <dsp:spPr>
        <a:xfrm rot="10800000">
          <a:off x="1550925" y="505"/>
          <a:ext cx="5327574" cy="83607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684" tIns="76200" rIns="14224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latin typeface="Century Gothic" panose="020B0502020202020204" pitchFamily="34" charset="0"/>
            </a:rPr>
            <a:t>Planeación de las visitas a Equipo Básico</a:t>
          </a:r>
          <a:endParaRPr lang="es-MX" sz="2000" kern="1200" dirty="0">
            <a:latin typeface="Century Gothic" panose="020B0502020202020204" pitchFamily="34" charset="0"/>
          </a:endParaRPr>
        </a:p>
      </dsp:txBody>
      <dsp:txXfrm rot="10800000">
        <a:off x="1759943" y="505"/>
        <a:ext cx="5118556" cy="836071"/>
      </dsp:txXfrm>
    </dsp:sp>
    <dsp:sp modelId="{1050A6AD-1C31-42AF-B425-D32EFAA89AF7}">
      <dsp:nvSpPr>
        <dsp:cNvPr id="0" name=""/>
        <dsp:cNvSpPr/>
      </dsp:nvSpPr>
      <dsp:spPr>
        <a:xfrm>
          <a:off x="1132889" y="505"/>
          <a:ext cx="836071" cy="836071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DAA62D-8DBD-47C6-AD5E-CD7D7585AFD9}">
      <dsp:nvSpPr>
        <dsp:cNvPr id="0" name=""/>
        <dsp:cNvSpPr/>
      </dsp:nvSpPr>
      <dsp:spPr>
        <a:xfrm rot="10800000">
          <a:off x="1550925" y="1086150"/>
          <a:ext cx="5327574" cy="83607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684" tIns="76200" rIns="14224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latin typeface="Century Gothic" panose="020B0502020202020204" pitchFamily="34" charset="0"/>
            </a:rPr>
            <a:t>1ra: Se recomienda hacerla desde el tema 3</a:t>
          </a:r>
          <a:endParaRPr lang="es-MX" sz="2000" kern="1200" dirty="0">
            <a:latin typeface="Century Gothic" panose="020B0502020202020204" pitchFamily="34" charset="0"/>
          </a:endParaRPr>
        </a:p>
      </dsp:txBody>
      <dsp:txXfrm rot="10800000">
        <a:off x="1759943" y="1086150"/>
        <a:ext cx="5118556" cy="836071"/>
      </dsp:txXfrm>
    </dsp:sp>
    <dsp:sp modelId="{7E041E6D-F873-4847-AA8C-6CA8D275DC12}">
      <dsp:nvSpPr>
        <dsp:cNvPr id="0" name=""/>
        <dsp:cNvSpPr/>
      </dsp:nvSpPr>
      <dsp:spPr>
        <a:xfrm>
          <a:off x="1132889" y="1086150"/>
          <a:ext cx="836071" cy="836071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D8881F-BF94-4959-8D1F-76F0C8DFE10B}">
      <dsp:nvSpPr>
        <dsp:cNvPr id="0" name=""/>
        <dsp:cNvSpPr/>
      </dsp:nvSpPr>
      <dsp:spPr>
        <a:xfrm rot="10800000">
          <a:off x="1550925" y="2171795"/>
          <a:ext cx="5327574" cy="83607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684" tIns="76200" rIns="14224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latin typeface="Century Gothic" panose="020B0502020202020204" pitchFamily="34" charset="0"/>
            </a:rPr>
            <a:t>2da: Se recomienda desde el tema 9</a:t>
          </a:r>
          <a:endParaRPr lang="es-MX" sz="2000" kern="1200" dirty="0">
            <a:latin typeface="Century Gothic" panose="020B0502020202020204" pitchFamily="34" charset="0"/>
          </a:endParaRPr>
        </a:p>
      </dsp:txBody>
      <dsp:txXfrm rot="10800000">
        <a:off x="1759943" y="2171795"/>
        <a:ext cx="5118556" cy="836071"/>
      </dsp:txXfrm>
    </dsp:sp>
    <dsp:sp modelId="{5A982D7B-DC0F-4D8C-BE73-CD24F6C20C87}">
      <dsp:nvSpPr>
        <dsp:cNvPr id="0" name=""/>
        <dsp:cNvSpPr/>
      </dsp:nvSpPr>
      <dsp:spPr>
        <a:xfrm>
          <a:off x="1132889" y="2171795"/>
          <a:ext cx="836071" cy="836071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F086B8-615E-4B92-B935-C68328C1EA39}">
      <dsp:nvSpPr>
        <dsp:cNvPr id="0" name=""/>
        <dsp:cNvSpPr/>
      </dsp:nvSpPr>
      <dsp:spPr>
        <a:xfrm rot="10800000">
          <a:off x="1550925" y="3257440"/>
          <a:ext cx="5327574" cy="83607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684" tIns="76200" rIns="14224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latin typeface="Century Gothic" panose="020B0502020202020204" pitchFamily="34" charset="0"/>
            </a:rPr>
            <a:t>3ra: Se recomienda desde el tema 13</a:t>
          </a:r>
          <a:endParaRPr lang="es-MX" sz="2000" kern="1200" dirty="0">
            <a:latin typeface="Century Gothic" panose="020B0502020202020204" pitchFamily="34" charset="0"/>
          </a:endParaRPr>
        </a:p>
      </dsp:txBody>
      <dsp:txXfrm rot="10800000">
        <a:off x="1759943" y="3257440"/>
        <a:ext cx="5118556" cy="836071"/>
      </dsp:txXfrm>
    </dsp:sp>
    <dsp:sp modelId="{FCE25712-84A9-40A9-97E3-D8323994BC59}">
      <dsp:nvSpPr>
        <dsp:cNvPr id="0" name=""/>
        <dsp:cNvSpPr/>
      </dsp:nvSpPr>
      <dsp:spPr>
        <a:xfrm>
          <a:off x="1132889" y="3257440"/>
          <a:ext cx="836071" cy="836071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822DCB-FDA2-430D-9B9C-4F014C348E29}">
      <dsp:nvSpPr>
        <dsp:cNvPr id="0" name=""/>
        <dsp:cNvSpPr/>
      </dsp:nvSpPr>
      <dsp:spPr>
        <a:xfrm>
          <a:off x="375104" y="611"/>
          <a:ext cx="2398210" cy="11991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latin typeface="Century Gothic" panose="020B0502020202020204" pitchFamily="34" charset="0"/>
            </a:rPr>
            <a:t>Matrimonio Financiero de zona</a:t>
          </a:r>
          <a:endParaRPr lang="es-MX" sz="2400" kern="1200" dirty="0">
            <a:latin typeface="Century Gothic" panose="020B0502020202020204" pitchFamily="34" charset="0"/>
          </a:endParaRPr>
        </a:p>
      </dsp:txBody>
      <dsp:txXfrm>
        <a:off x="375104" y="611"/>
        <a:ext cx="2398210" cy="119910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9CE0A7-61C1-482C-953C-5361461A6CAE}">
      <dsp:nvSpPr>
        <dsp:cNvPr id="0" name=""/>
        <dsp:cNvSpPr/>
      </dsp:nvSpPr>
      <dsp:spPr>
        <a:xfrm rot="10800000">
          <a:off x="1607257" y="0"/>
          <a:ext cx="5327574" cy="113747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1596" tIns="76200" rIns="14224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latin typeface="Century Gothic" panose="020B0502020202020204" pitchFamily="34" charset="0"/>
            </a:rPr>
            <a:t>Reunión con AIII de Sector</a:t>
          </a:r>
          <a:endParaRPr lang="es-MX" sz="2000" kern="1200" dirty="0">
            <a:latin typeface="Century Gothic" panose="020B0502020202020204" pitchFamily="34" charset="0"/>
          </a:endParaRPr>
        </a:p>
      </dsp:txBody>
      <dsp:txXfrm rot="10800000">
        <a:off x="1891626" y="0"/>
        <a:ext cx="5043205" cy="1137476"/>
      </dsp:txXfrm>
    </dsp:sp>
    <dsp:sp modelId="{1050A6AD-1C31-42AF-B425-D32EFAA89AF7}">
      <dsp:nvSpPr>
        <dsp:cNvPr id="0" name=""/>
        <dsp:cNvSpPr/>
      </dsp:nvSpPr>
      <dsp:spPr>
        <a:xfrm>
          <a:off x="1057538" y="1248"/>
          <a:ext cx="1137476" cy="113747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DAA62D-8DBD-47C6-AD5E-CD7D7585AFD9}">
      <dsp:nvSpPr>
        <dsp:cNvPr id="0" name=""/>
        <dsp:cNvSpPr/>
      </dsp:nvSpPr>
      <dsp:spPr>
        <a:xfrm rot="10800000">
          <a:off x="1607257" y="1423285"/>
          <a:ext cx="5327574" cy="113747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1596" tIns="76200" rIns="14224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latin typeface="Century Gothic" panose="020B0502020202020204" pitchFamily="34" charset="0"/>
            </a:rPr>
            <a:t>Al menos una vez al mes para entregar aportaciones recibidas.</a:t>
          </a:r>
          <a:endParaRPr lang="es-MX" sz="2000" kern="1200" dirty="0">
            <a:latin typeface="Century Gothic" panose="020B0502020202020204" pitchFamily="34" charset="0"/>
          </a:endParaRPr>
        </a:p>
      </dsp:txBody>
      <dsp:txXfrm rot="10800000">
        <a:off x="1891626" y="1423285"/>
        <a:ext cx="5043205" cy="1137476"/>
      </dsp:txXfrm>
    </dsp:sp>
    <dsp:sp modelId="{7E041E6D-F873-4847-AA8C-6CA8D275DC12}">
      <dsp:nvSpPr>
        <dsp:cNvPr id="0" name=""/>
        <dsp:cNvSpPr/>
      </dsp:nvSpPr>
      <dsp:spPr>
        <a:xfrm>
          <a:off x="1057538" y="1478270"/>
          <a:ext cx="1137476" cy="113747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F086B8-615E-4B92-B935-C68328C1EA39}">
      <dsp:nvSpPr>
        <dsp:cNvPr id="0" name=""/>
        <dsp:cNvSpPr/>
      </dsp:nvSpPr>
      <dsp:spPr>
        <a:xfrm rot="10800000">
          <a:off x="1607257" y="2900306"/>
          <a:ext cx="5327574" cy="113747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1596" tIns="76200" rIns="14224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latin typeface="Century Gothic" panose="020B0502020202020204" pitchFamily="34" charset="0"/>
            </a:rPr>
            <a:t>El ECS decidirá la forma de recabar las despensas.</a:t>
          </a:r>
          <a:endParaRPr lang="es-MX" sz="2000" kern="1200" dirty="0">
            <a:latin typeface="Century Gothic" panose="020B0502020202020204" pitchFamily="34" charset="0"/>
          </a:endParaRPr>
        </a:p>
      </dsp:txBody>
      <dsp:txXfrm rot="10800000">
        <a:off x="1891626" y="2900306"/>
        <a:ext cx="5043205" cy="1137476"/>
      </dsp:txXfrm>
    </dsp:sp>
    <dsp:sp modelId="{FCE25712-84A9-40A9-97E3-D8323994BC59}">
      <dsp:nvSpPr>
        <dsp:cNvPr id="0" name=""/>
        <dsp:cNvSpPr/>
      </dsp:nvSpPr>
      <dsp:spPr>
        <a:xfrm>
          <a:off x="1057538" y="2955292"/>
          <a:ext cx="1137476" cy="113747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D58DA1-90C2-4CFC-9238-A0AA0B9780E9}">
      <dsp:nvSpPr>
        <dsp:cNvPr id="0" name=""/>
        <dsp:cNvSpPr/>
      </dsp:nvSpPr>
      <dsp:spPr>
        <a:xfrm>
          <a:off x="0" y="653339"/>
          <a:ext cx="3967418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67803C-B280-4425-89CE-B557BDD50D79}">
      <dsp:nvSpPr>
        <dsp:cNvPr id="0" name=""/>
        <dsp:cNvSpPr/>
      </dsp:nvSpPr>
      <dsp:spPr>
        <a:xfrm>
          <a:off x="274676" y="443449"/>
          <a:ext cx="2656606" cy="11859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971" tIns="0" rIns="10497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Century Gothic" panose="020B0502020202020204" pitchFamily="34" charset="0"/>
            </a:rPr>
            <a:t>El MFC sigue el modelo de Jesús</a:t>
          </a:r>
        </a:p>
      </dsp:txBody>
      <dsp:txXfrm>
        <a:off x="332570" y="501343"/>
        <a:ext cx="2540818" cy="1070180"/>
      </dsp:txXfrm>
    </dsp:sp>
    <dsp:sp modelId="{B7B69FE5-54F3-4CE6-BB6C-1F7E04097584}">
      <dsp:nvSpPr>
        <dsp:cNvPr id="0" name=""/>
        <dsp:cNvSpPr/>
      </dsp:nvSpPr>
      <dsp:spPr>
        <a:xfrm>
          <a:off x="0" y="2489453"/>
          <a:ext cx="3967418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3B04FD-AE8B-4A29-B93E-13DD28EA7A33}">
      <dsp:nvSpPr>
        <dsp:cNvPr id="0" name=""/>
        <dsp:cNvSpPr/>
      </dsp:nvSpPr>
      <dsp:spPr>
        <a:xfrm>
          <a:off x="468782" y="2084363"/>
          <a:ext cx="2877365" cy="12183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971" tIns="0" rIns="10497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Century Gothic" panose="020B0502020202020204" pitchFamily="34" charset="0"/>
            </a:rPr>
            <a:t>Sabe que son necesarios los recursos</a:t>
          </a:r>
        </a:p>
      </dsp:txBody>
      <dsp:txXfrm>
        <a:off x="528257" y="2143838"/>
        <a:ext cx="2758415" cy="1099403"/>
      </dsp:txXfrm>
    </dsp:sp>
    <dsp:sp modelId="{4247DC11-57D1-4138-9630-95C0730EA76C}">
      <dsp:nvSpPr>
        <dsp:cNvPr id="0" name=""/>
        <dsp:cNvSpPr/>
      </dsp:nvSpPr>
      <dsp:spPr>
        <a:xfrm>
          <a:off x="0" y="4258493"/>
          <a:ext cx="3967418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1DE14C-3E17-4603-8ED5-C83655472094}">
      <dsp:nvSpPr>
        <dsp:cNvPr id="0" name=""/>
        <dsp:cNvSpPr/>
      </dsp:nvSpPr>
      <dsp:spPr>
        <a:xfrm>
          <a:off x="375157" y="3549558"/>
          <a:ext cx="2777192" cy="1151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971" tIns="0" rIns="10497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Century Gothic" panose="020B0502020202020204" pitchFamily="34" charset="0"/>
            </a:rPr>
            <a:t>Jesús, tenía un encargado de economía</a:t>
          </a:r>
        </a:p>
      </dsp:txBody>
      <dsp:txXfrm>
        <a:off x="431358" y="3605759"/>
        <a:ext cx="2664790" cy="10388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CE0549-C638-4807-BEC8-79645382202E}">
      <dsp:nvSpPr>
        <dsp:cNvPr id="0" name=""/>
        <dsp:cNvSpPr/>
      </dsp:nvSpPr>
      <dsp:spPr>
        <a:xfrm>
          <a:off x="0" y="10844"/>
          <a:ext cx="5717440" cy="139254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256" tIns="154432" rIns="270256" bIns="154432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MX" sz="3800" kern="1200" dirty="0">
              <a:latin typeface="Century Gothic" panose="020B0502020202020204" pitchFamily="34" charset="0"/>
            </a:rPr>
            <a:t>La función se debe desempeñar libre de:</a:t>
          </a:r>
        </a:p>
      </dsp:txBody>
      <dsp:txXfrm>
        <a:off x="0" y="10844"/>
        <a:ext cx="5717440" cy="1392544"/>
      </dsp:txXfrm>
    </dsp:sp>
    <dsp:sp modelId="{FFA5865A-177A-433E-93A1-0D2E4217A963}">
      <dsp:nvSpPr>
        <dsp:cNvPr id="0" name=""/>
        <dsp:cNvSpPr/>
      </dsp:nvSpPr>
      <dsp:spPr>
        <a:xfrm>
          <a:off x="0" y="1584907"/>
          <a:ext cx="5717440" cy="255048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2692" tIns="202692" rIns="270256" bIns="304038" numCol="1" spcCol="1270" anchor="t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s-MX" sz="3800" kern="1200" dirty="0">
              <a:latin typeface="Century Gothic" panose="020B0502020202020204" pitchFamily="34" charset="0"/>
            </a:rPr>
            <a:t>Envidia.</a:t>
          </a: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s-MX" sz="3800" kern="1200" dirty="0">
              <a:latin typeface="Century Gothic" panose="020B0502020202020204" pitchFamily="34" charset="0"/>
            </a:rPr>
            <a:t>Avaricia.</a:t>
          </a: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es-MX" sz="3800" kern="1200" dirty="0">
              <a:latin typeface="Century Gothic" panose="020B0502020202020204" pitchFamily="34" charset="0"/>
            </a:rPr>
            <a:t>Codicia.</a:t>
          </a:r>
        </a:p>
      </dsp:txBody>
      <dsp:txXfrm>
        <a:off x="0" y="1584907"/>
        <a:ext cx="5717440" cy="25504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822DCB-FDA2-430D-9B9C-4F014C348E29}">
      <dsp:nvSpPr>
        <dsp:cNvPr id="0" name=""/>
        <dsp:cNvSpPr/>
      </dsp:nvSpPr>
      <dsp:spPr>
        <a:xfrm>
          <a:off x="0" y="198937"/>
          <a:ext cx="3086830" cy="19066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latin typeface="Century Gothic" panose="020B0502020202020204" pitchFamily="34" charset="0"/>
            </a:rPr>
            <a:t>Matrimonio</a:t>
          </a:r>
          <a:r>
            <a:rPr lang="es-ES" sz="4800" b="1" kern="1200" dirty="0">
              <a:latin typeface="Century Gothic" panose="020B0502020202020204" pitchFamily="34" charset="0"/>
            </a:rPr>
            <a:t> </a:t>
          </a:r>
          <a:r>
            <a:rPr lang="es-ES" sz="3200" b="1" kern="1200" dirty="0">
              <a:latin typeface="Century Gothic" panose="020B0502020202020204" pitchFamily="34" charset="0"/>
            </a:rPr>
            <a:t>Financiero</a:t>
          </a:r>
          <a:r>
            <a:rPr lang="es-ES" sz="4800" b="1" kern="1200" dirty="0">
              <a:latin typeface="Century Gothic" panose="020B0502020202020204" pitchFamily="34" charset="0"/>
            </a:rPr>
            <a:t> </a:t>
          </a:r>
          <a:r>
            <a:rPr lang="es-ES" sz="3200" b="1" kern="1200" dirty="0">
              <a:latin typeface="Century Gothic" panose="020B0502020202020204" pitchFamily="34" charset="0"/>
            </a:rPr>
            <a:t>de</a:t>
          </a:r>
          <a:r>
            <a:rPr lang="es-ES" sz="4800" b="1" kern="1200" dirty="0">
              <a:latin typeface="Century Gothic" panose="020B0502020202020204" pitchFamily="34" charset="0"/>
            </a:rPr>
            <a:t> </a:t>
          </a:r>
          <a:r>
            <a:rPr lang="es-ES" sz="3200" b="1" kern="1200" dirty="0">
              <a:latin typeface="Century Gothic" panose="020B0502020202020204" pitchFamily="34" charset="0"/>
            </a:rPr>
            <a:t>Equipo Básico</a:t>
          </a:r>
          <a:endParaRPr lang="es-MX" sz="3200" kern="1200" dirty="0">
            <a:latin typeface="Century Gothic" panose="020B0502020202020204" pitchFamily="34" charset="0"/>
          </a:endParaRPr>
        </a:p>
      </dsp:txBody>
      <dsp:txXfrm>
        <a:off x="0" y="198937"/>
        <a:ext cx="3086830" cy="19066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9CE0A7-61C1-482C-953C-5361461A6CAE}">
      <dsp:nvSpPr>
        <dsp:cNvPr id="0" name=""/>
        <dsp:cNvSpPr/>
      </dsp:nvSpPr>
      <dsp:spPr>
        <a:xfrm rot="10800000">
          <a:off x="1480714" y="2746"/>
          <a:ext cx="5183851" cy="70003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695" tIns="68580" rIns="128016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latin typeface="Century Gothic" panose="020B0502020202020204" pitchFamily="34" charset="0"/>
            </a:rPr>
            <a:t>Recordar a compañeros estatus de ofrendas</a:t>
          </a:r>
          <a:endParaRPr lang="es-MX" sz="1800" kern="1200" dirty="0">
            <a:latin typeface="Century Gothic" panose="020B0502020202020204" pitchFamily="34" charset="0"/>
          </a:endParaRPr>
        </a:p>
      </dsp:txBody>
      <dsp:txXfrm rot="10800000">
        <a:off x="1655722" y="2746"/>
        <a:ext cx="5008843" cy="700032"/>
      </dsp:txXfrm>
    </dsp:sp>
    <dsp:sp modelId="{1050A6AD-1C31-42AF-B425-D32EFAA89AF7}">
      <dsp:nvSpPr>
        <dsp:cNvPr id="0" name=""/>
        <dsp:cNvSpPr/>
      </dsp:nvSpPr>
      <dsp:spPr>
        <a:xfrm>
          <a:off x="1130698" y="2746"/>
          <a:ext cx="700032" cy="70003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DAA62D-8DBD-47C6-AD5E-CD7D7585AFD9}">
      <dsp:nvSpPr>
        <dsp:cNvPr id="0" name=""/>
        <dsp:cNvSpPr/>
      </dsp:nvSpPr>
      <dsp:spPr>
        <a:xfrm rot="10800000">
          <a:off x="1368329" y="830939"/>
          <a:ext cx="5183851" cy="70003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695" tIns="68580" rIns="128016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>
              <a:latin typeface="Century Gothic" panose="020B0502020202020204" pitchFamily="34" charset="0"/>
            </a:rPr>
            <a:t>Anotar fechas importantes</a:t>
          </a:r>
          <a:endParaRPr lang="es-MX" sz="1800" kern="1200">
            <a:latin typeface="Century Gothic" panose="020B0502020202020204" pitchFamily="34" charset="0"/>
          </a:endParaRPr>
        </a:p>
      </dsp:txBody>
      <dsp:txXfrm rot="10800000">
        <a:off x="1543337" y="830939"/>
        <a:ext cx="5008843" cy="700032"/>
      </dsp:txXfrm>
    </dsp:sp>
    <dsp:sp modelId="{7E041E6D-F873-4847-AA8C-6CA8D275DC12}">
      <dsp:nvSpPr>
        <dsp:cNvPr id="0" name=""/>
        <dsp:cNvSpPr/>
      </dsp:nvSpPr>
      <dsp:spPr>
        <a:xfrm>
          <a:off x="1130698" y="911743"/>
          <a:ext cx="700032" cy="700032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D8881F-BF94-4959-8D1F-76F0C8DFE10B}">
      <dsp:nvSpPr>
        <dsp:cNvPr id="0" name=""/>
        <dsp:cNvSpPr/>
      </dsp:nvSpPr>
      <dsp:spPr>
        <a:xfrm rot="10800000">
          <a:off x="1480714" y="1820740"/>
          <a:ext cx="5183851" cy="70003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695" tIns="68580" rIns="128016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latin typeface="Century Gothic" panose="020B0502020202020204" pitchFamily="34" charset="0"/>
            </a:rPr>
            <a:t>Promover  dentro del equipo  Compartir</a:t>
          </a:r>
          <a:endParaRPr lang="es-MX" sz="1800" kern="1200" dirty="0">
            <a:latin typeface="Century Gothic" panose="020B0502020202020204" pitchFamily="34" charset="0"/>
          </a:endParaRPr>
        </a:p>
      </dsp:txBody>
      <dsp:txXfrm rot="10800000">
        <a:off x="1655722" y="1820740"/>
        <a:ext cx="5008843" cy="700032"/>
      </dsp:txXfrm>
    </dsp:sp>
    <dsp:sp modelId="{5A982D7B-DC0F-4D8C-BE73-CD24F6C20C87}">
      <dsp:nvSpPr>
        <dsp:cNvPr id="0" name=""/>
        <dsp:cNvSpPr/>
      </dsp:nvSpPr>
      <dsp:spPr>
        <a:xfrm>
          <a:off x="1130698" y="1820740"/>
          <a:ext cx="700032" cy="700032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F086B8-615E-4B92-B935-C68328C1EA39}">
      <dsp:nvSpPr>
        <dsp:cNvPr id="0" name=""/>
        <dsp:cNvSpPr/>
      </dsp:nvSpPr>
      <dsp:spPr>
        <a:xfrm rot="10800000">
          <a:off x="1480714" y="2729738"/>
          <a:ext cx="5183851" cy="70003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8695" tIns="68580" rIns="128016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>
              <a:latin typeface="Century Gothic" panose="020B0502020202020204" pitchFamily="34" charset="0"/>
            </a:rPr>
            <a:t>Entregar aportaciones a PEB</a:t>
          </a:r>
          <a:endParaRPr lang="es-MX" sz="1800" kern="1200">
            <a:latin typeface="Century Gothic" panose="020B0502020202020204" pitchFamily="34" charset="0"/>
          </a:endParaRPr>
        </a:p>
      </dsp:txBody>
      <dsp:txXfrm rot="10800000">
        <a:off x="1655722" y="2729738"/>
        <a:ext cx="5008843" cy="700032"/>
      </dsp:txXfrm>
    </dsp:sp>
    <dsp:sp modelId="{FCE25712-84A9-40A9-97E3-D8323994BC59}">
      <dsp:nvSpPr>
        <dsp:cNvPr id="0" name=""/>
        <dsp:cNvSpPr/>
      </dsp:nvSpPr>
      <dsp:spPr>
        <a:xfrm>
          <a:off x="1130698" y="2729738"/>
          <a:ext cx="700032" cy="700032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3DA708-E8E5-4F24-AC26-0AC055B48C20}">
      <dsp:nvSpPr>
        <dsp:cNvPr id="0" name=""/>
        <dsp:cNvSpPr/>
      </dsp:nvSpPr>
      <dsp:spPr>
        <a:xfrm>
          <a:off x="7129" y="0"/>
          <a:ext cx="7293062" cy="175432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b="1" kern="1200" dirty="0">
              <a:latin typeface="Century Gothic" panose="020B0502020202020204" pitchFamily="34" charset="0"/>
            </a:rPr>
            <a:t>El control de las ofrendas es personalizado, debido a que se lleva un control en la BDD.</a:t>
          </a:r>
          <a:endParaRPr lang="es-MX" sz="2800" kern="1200" dirty="0">
            <a:latin typeface="Century Gothic" panose="020B0502020202020204" pitchFamily="34" charset="0"/>
          </a:endParaRPr>
        </a:p>
      </dsp:txBody>
      <dsp:txXfrm>
        <a:off x="58511" y="51382"/>
        <a:ext cx="7190298" cy="165156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822DCB-FDA2-430D-9B9C-4F014C348E29}">
      <dsp:nvSpPr>
        <dsp:cNvPr id="0" name=""/>
        <dsp:cNvSpPr/>
      </dsp:nvSpPr>
      <dsp:spPr>
        <a:xfrm>
          <a:off x="375104" y="611"/>
          <a:ext cx="2398210" cy="11991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latin typeface="Century Gothic" panose="020B0502020202020204" pitchFamily="34" charset="0"/>
            </a:rPr>
            <a:t>Matrimonio Financiero de Zona</a:t>
          </a:r>
          <a:endParaRPr lang="es-MX" sz="2400" kern="1200" dirty="0">
            <a:latin typeface="Century Gothic" panose="020B0502020202020204" pitchFamily="34" charset="0"/>
          </a:endParaRPr>
        </a:p>
      </dsp:txBody>
      <dsp:txXfrm>
        <a:off x="375104" y="611"/>
        <a:ext cx="2398210" cy="119910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9CE0A7-61C1-482C-953C-5361461A6CAE}">
      <dsp:nvSpPr>
        <dsp:cNvPr id="0" name=""/>
        <dsp:cNvSpPr/>
      </dsp:nvSpPr>
      <dsp:spPr>
        <a:xfrm rot="10800000">
          <a:off x="1626276" y="1248"/>
          <a:ext cx="5327574" cy="113747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1596" tIns="76200" rIns="14224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latin typeface="Century Gothic" panose="020B0502020202020204" pitchFamily="34" charset="0"/>
            </a:rPr>
            <a:t>Visita a Equipos Básicos</a:t>
          </a:r>
          <a:endParaRPr lang="es-MX" sz="2000" kern="1200" dirty="0">
            <a:latin typeface="Century Gothic" panose="020B0502020202020204" pitchFamily="34" charset="0"/>
          </a:endParaRPr>
        </a:p>
      </dsp:txBody>
      <dsp:txXfrm rot="10800000">
        <a:off x="1910645" y="1248"/>
        <a:ext cx="5043205" cy="1137476"/>
      </dsp:txXfrm>
    </dsp:sp>
    <dsp:sp modelId="{1050A6AD-1C31-42AF-B425-D32EFAA89AF7}">
      <dsp:nvSpPr>
        <dsp:cNvPr id="0" name=""/>
        <dsp:cNvSpPr/>
      </dsp:nvSpPr>
      <dsp:spPr>
        <a:xfrm>
          <a:off x="1057538" y="1248"/>
          <a:ext cx="1137476" cy="113747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DAA62D-8DBD-47C6-AD5E-CD7D7585AFD9}">
      <dsp:nvSpPr>
        <dsp:cNvPr id="0" name=""/>
        <dsp:cNvSpPr/>
      </dsp:nvSpPr>
      <dsp:spPr>
        <a:xfrm rot="10800000">
          <a:off x="1626276" y="1478270"/>
          <a:ext cx="5327574" cy="113747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1596" tIns="76200" rIns="14224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latin typeface="Century Gothic" panose="020B0502020202020204" pitchFamily="34" charset="0"/>
            </a:rPr>
            <a:t>Avisa a los promotores de equipo para que proporcionen espacio de tiempo</a:t>
          </a:r>
          <a:endParaRPr lang="es-MX" sz="2000" kern="1200" dirty="0">
            <a:latin typeface="Century Gothic" panose="020B0502020202020204" pitchFamily="34" charset="0"/>
          </a:endParaRPr>
        </a:p>
      </dsp:txBody>
      <dsp:txXfrm rot="10800000">
        <a:off x="1910645" y="1478270"/>
        <a:ext cx="5043205" cy="1137476"/>
      </dsp:txXfrm>
    </dsp:sp>
    <dsp:sp modelId="{7E041E6D-F873-4847-AA8C-6CA8D275DC12}">
      <dsp:nvSpPr>
        <dsp:cNvPr id="0" name=""/>
        <dsp:cNvSpPr/>
      </dsp:nvSpPr>
      <dsp:spPr>
        <a:xfrm>
          <a:off x="1057538" y="1478270"/>
          <a:ext cx="1137476" cy="113747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D8881F-BF94-4959-8D1F-76F0C8DFE10B}">
      <dsp:nvSpPr>
        <dsp:cNvPr id="0" name=""/>
        <dsp:cNvSpPr/>
      </dsp:nvSpPr>
      <dsp:spPr>
        <a:xfrm rot="10800000">
          <a:off x="1626276" y="2955292"/>
          <a:ext cx="5327574" cy="113747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1596" tIns="76200" rIns="14224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latin typeface="Century Gothic" panose="020B0502020202020204" pitchFamily="34" charset="0"/>
            </a:rPr>
            <a:t>Se recomiendan tres por ciclo</a:t>
          </a:r>
          <a:endParaRPr lang="es-MX" sz="2000" kern="1200" dirty="0">
            <a:latin typeface="Century Gothic" panose="020B0502020202020204" pitchFamily="34" charset="0"/>
          </a:endParaRPr>
        </a:p>
      </dsp:txBody>
      <dsp:txXfrm rot="10800000">
        <a:off x="1910645" y="2955292"/>
        <a:ext cx="5043205" cy="1137476"/>
      </dsp:txXfrm>
    </dsp:sp>
    <dsp:sp modelId="{5A982D7B-DC0F-4D8C-BE73-CD24F6C20C87}">
      <dsp:nvSpPr>
        <dsp:cNvPr id="0" name=""/>
        <dsp:cNvSpPr/>
      </dsp:nvSpPr>
      <dsp:spPr>
        <a:xfrm>
          <a:off x="1057538" y="2955292"/>
          <a:ext cx="1137476" cy="113747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822DCB-FDA2-430D-9B9C-4F014C348E29}">
      <dsp:nvSpPr>
        <dsp:cNvPr id="0" name=""/>
        <dsp:cNvSpPr/>
      </dsp:nvSpPr>
      <dsp:spPr>
        <a:xfrm>
          <a:off x="375104" y="611"/>
          <a:ext cx="2398210" cy="11991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latin typeface="Century Gothic" panose="020B0502020202020204" pitchFamily="34" charset="0"/>
            </a:rPr>
            <a:t>Matrimonio Financiero de zona</a:t>
          </a:r>
          <a:endParaRPr lang="es-MX" sz="2400" kern="1200" dirty="0">
            <a:latin typeface="Century Gothic" panose="020B0502020202020204" pitchFamily="34" charset="0"/>
          </a:endParaRPr>
        </a:p>
      </dsp:txBody>
      <dsp:txXfrm>
        <a:off x="375104" y="611"/>
        <a:ext cx="2398210" cy="11991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4A9B0-E995-438D-8636-721390B1E6A2}" type="datetimeFigureOut">
              <a:rPr lang="es-MX" smtClean="0"/>
              <a:t>09/10/2019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0120E4-9AFB-4068-8477-E48B4DBF06A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5891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120E4-9AFB-4068-8477-E48B4DBF06AC}" type="slidenum">
              <a:rPr lang="es-MX" smtClean="0"/>
              <a:t>32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11844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120E4-9AFB-4068-8477-E48B4DBF06AC}" type="slidenum">
              <a:rPr lang="es-MX" smtClean="0"/>
              <a:t>33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9887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56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43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18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63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37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46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4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28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4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33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54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34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2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Relationship Id="rId9" Type="http://schemas.openxmlformats.org/officeDocument/2006/relationships/image" Target="../media/image41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1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10" Type="http://schemas.openxmlformats.org/officeDocument/2006/relationships/image" Target="../media/image46.png"/><Relationship Id="rId4" Type="http://schemas.openxmlformats.org/officeDocument/2006/relationships/diagramData" Target="../diagrams/data17.xml"/><Relationship Id="rId9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13" Type="http://schemas.openxmlformats.org/officeDocument/2006/relationships/image" Target="../media/image51.jpeg"/><Relationship Id="rId18" Type="http://schemas.openxmlformats.org/officeDocument/2006/relationships/image" Target="../media/image56.JPG"/><Relationship Id="rId3" Type="http://schemas.openxmlformats.org/officeDocument/2006/relationships/image" Target="../media/image4.jpg"/><Relationship Id="rId21" Type="http://schemas.openxmlformats.org/officeDocument/2006/relationships/image" Target="../media/image59.png"/><Relationship Id="rId7" Type="http://schemas.openxmlformats.org/officeDocument/2006/relationships/diagramColors" Target="../diagrams/colors18.xml"/><Relationship Id="rId12" Type="http://schemas.openxmlformats.org/officeDocument/2006/relationships/image" Target="../media/image50.JPG"/><Relationship Id="rId17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4.jpeg"/><Relationship Id="rId20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8.xml"/><Relationship Id="rId11" Type="http://schemas.openxmlformats.org/officeDocument/2006/relationships/image" Target="../media/image49.jpeg"/><Relationship Id="rId5" Type="http://schemas.openxmlformats.org/officeDocument/2006/relationships/diagramLayout" Target="../diagrams/layout18.xml"/><Relationship Id="rId15" Type="http://schemas.openxmlformats.org/officeDocument/2006/relationships/image" Target="../media/image53.jpeg"/><Relationship Id="rId10" Type="http://schemas.openxmlformats.org/officeDocument/2006/relationships/image" Target="../media/image48.JPG"/><Relationship Id="rId19" Type="http://schemas.openxmlformats.org/officeDocument/2006/relationships/image" Target="../media/image57.jpeg"/><Relationship Id="rId4" Type="http://schemas.openxmlformats.org/officeDocument/2006/relationships/diagramData" Target="../diagrams/data18.xml"/><Relationship Id="rId9" Type="http://schemas.openxmlformats.org/officeDocument/2006/relationships/image" Target="../media/image47.jpeg"/><Relationship Id="rId1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64" y="0"/>
            <a:ext cx="9195164" cy="68876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7583" y="2477193"/>
            <a:ext cx="4101007" cy="1782804"/>
          </a:xfrm>
        </p:spPr>
        <p:txBody>
          <a:bodyPr>
            <a:noAutofit/>
          </a:bodyPr>
          <a:lstStyle/>
          <a:p>
            <a:r>
              <a:rPr lang="en-US" sz="4600" b="1" dirty="0">
                <a:latin typeface="Century Gothic"/>
                <a:cs typeface="Century Gothic"/>
              </a:rPr>
              <a:t>Taller para </a:t>
            </a:r>
            <a:r>
              <a:rPr lang="en-US" sz="4600" b="1" dirty="0" err="1">
                <a:latin typeface="Century Gothic"/>
                <a:cs typeface="Century Gothic"/>
              </a:rPr>
              <a:t>Financieros</a:t>
            </a:r>
            <a:endParaRPr lang="en-US" sz="4600" b="1" dirty="0">
              <a:latin typeface="Century Gothic"/>
              <a:cs typeface="Century Gothic"/>
            </a:endParaRPr>
          </a:p>
        </p:txBody>
      </p:sp>
      <p:pic>
        <p:nvPicPr>
          <p:cNvPr id="6" name="Picture 5" descr="LOGO EQUIPO ENTRANTE  201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/>
          <a:stretch/>
        </p:blipFill>
        <p:spPr>
          <a:xfrm>
            <a:off x="6408590" y="2326702"/>
            <a:ext cx="2584433" cy="2666382"/>
          </a:xfrm>
          <a:prstGeom prst="rect">
            <a:avLst/>
          </a:prstGeom>
        </p:spPr>
      </p:pic>
      <p:pic>
        <p:nvPicPr>
          <p:cNvPr id="7" name="Picture 6" descr="1logomf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72" y="1859364"/>
            <a:ext cx="1903922" cy="33324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9238" y="101976"/>
            <a:ext cx="3479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64185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9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8" name="3 Imagen">
            <a:extLst>
              <a:ext uri="{FF2B5EF4-FFF2-40B4-BE49-F238E27FC236}">
                <a16:creationId xmlns:a16="http://schemas.microsoft.com/office/drawing/2014/main" id="{478DE061-08D9-4C86-9D0D-0DB732A7B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636" y="290774"/>
            <a:ext cx="4707164" cy="5357045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116A2FC7-9404-4E2F-91C5-0A2C4467F3CF}"/>
              </a:ext>
            </a:extLst>
          </p:cNvPr>
          <p:cNvSpPr txBox="1">
            <a:spLocks/>
          </p:cNvSpPr>
          <p:nvPr/>
        </p:nvSpPr>
        <p:spPr>
          <a:xfrm>
            <a:off x="-1" y="290774"/>
            <a:ext cx="3933441" cy="6352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000" b="1" dirty="0"/>
              <a:t>Nunca deben olvidar que son depositarios de la confianza de sus hermanos a quienes sirven y que tienen que actuar con desinterés, generosidad y </a:t>
            </a:r>
            <a:r>
              <a:rPr lang="es-MX" sz="4000" b="1" dirty="0" err="1"/>
              <a:t>prudencia.C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688234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" y="-29653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6" name="2 Imagen">
            <a:extLst>
              <a:ext uri="{FF2B5EF4-FFF2-40B4-BE49-F238E27FC236}">
                <a16:creationId xmlns:a16="http://schemas.microsoft.com/office/drawing/2014/main" id="{AAF622AC-EE41-4FB2-A041-63D5ECD307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61"/>
          <a:stretch/>
        </p:blipFill>
        <p:spPr>
          <a:xfrm>
            <a:off x="4684542" y="274639"/>
            <a:ext cx="4443869" cy="5282099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DAE041CF-344A-4B7F-99BB-0469F80C5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405" y="737740"/>
            <a:ext cx="8229600" cy="4824901"/>
          </a:xfrm>
        </p:spPr>
        <p:txBody>
          <a:bodyPr>
            <a:normAutofit/>
          </a:bodyPr>
          <a:lstStyle/>
          <a:p>
            <a:r>
              <a:rPr lang="es-MX" sz="4400" b="1" dirty="0">
                <a:latin typeface="Century Gothic" panose="020B0502020202020204" pitchFamily="34" charset="0"/>
              </a:rPr>
              <a:t>Financiero de                         Equipo                                                    Básico</a:t>
            </a:r>
          </a:p>
        </p:txBody>
      </p:sp>
      <p:sp>
        <p:nvSpPr>
          <p:cNvPr id="9" name="3 Marcador de texto">
            <a:extLst>
              <a:ext uri="{FF2B5EF4-FFF2-40B4-BE49-F238E27FC236}">
                <a16:creationId xmlns:a16="http://schemas.microsoft.com/office/drawing/2014/main" id="{1121F4B4-DEA2-4014-8EBD-443F9536F5BF}"/>
              </a:ext>
            </a:extLst>
          </p:cNvPr>
          <p:cNvSpPr txBox="1">
            <a:spLocks/>
          </p:cNvSpPr>
          <p:nvPr/>
        </p:nvSpPr>
        <p:spPr>
          <a:xfrm>
            <a:off x="630370" y="2971959"/>
            <a:ext cx="3439391" cy="265879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400" dirty="0">
                <a:latin typeface="Century Gothic" panose="020B0502020202020204" pitchFamily="34" charset="0"/>
              </a:rPr>
              <a:t>Los matrimonios equiperos eligen al matrimonio financiero.</a:t>
            </a:r>
          </a:p>
          <a:p>
            <a:r>
              <a:rPr lang="es-MX" sz="2400" dirty="0">
                <a:latin typeface="Century Gothic" panose="020B0502020202020204" pitchFamily="34" charset="0"/>
              </a:rPr>
              <a:t>Será el encargado de recabar las ofrendas de sus compañeros.</a:t>
            </a:r>
            <a:endParaRPr lang="es-MX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252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B83C030-363D-455E-965A-377ACDD23B17}"/>
              </a:ext>
            </a:extLst>
          </p:cNvPr>
          <p:cNvSpPr/>
          <p:nvPr/>
        </p:nvSpPr>
        <p:spPr>
          <a:xfrm>
            <a:off x="2277688" y="2671840"/>
            <a:ext cx="67888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s-MX" sz="3200" b="1" dirty="0">
                <a:solidFill>
                  <a:schemeClr val="accent3">
                    <a:lumMod val="50000"/>
                  </a:schemeClr>
                </a:solidFill>
                <a:latin typeface="Century Gothic" panose="020B0502020202020204" pitchFamily="34" charset="0"/>
              </a:rPr>
              <a:t>Ser miembro registrado y estar cursando el Ciclo Básico de Formación del MFC</a:t>
            </a: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9A2C79B1-BDB1-4D27-AEC5-DC9DA4371E70}"/>
              </a:ext>
            </a:extLst>
          </p:cNvPr>
          <p:cNvSpPr txBox="1">
            <a:spLocks/>
          </p:cNvSpPr>
          <p:nvPr/>
        </p:nvSpPr>
        <p:spPr>
          <a:xfrm rot="16200000">
            <a:off x="-1691443" y="2416935"/>
            <a:ext cx="5738067" cy="2200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6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Requisitos</a:t>
            </a:r>
            <a:r>
              <a:rPr lang="es-MX" dirty="0"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800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" y="-77435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6" name="2 Imagen">
            <a:extLst>
              <a:ext uri="{FF2B5EF4-FFF2-40B4-BE49-F238E27FC236}">
                <a16:creationId xmlns:a16="http://schemas.microsoft.com/office/drawing/2014/main" id="{E92DCF41-0BC6-4855-9609-17542F476B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865" y="756776"/>
            <a:ext cx="4339417" cy="497900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5C98B6FE-F458-42D9-BD36-703FC77444A7}"/>
              </a:ext>
            </a:extLst>
          </p:cNvPr>
          <p:cNvSpPr txBox="1">
            <a:spLocks/>
          </p:cNvSpPr>
          <p:nvPr/>
        </p:nvSpPr>
        <p:spPr>
          <a:xfrm>
            <a:off x="259773" y="1083728"/>
            <a:ext cx="3823854" cy="4535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>
                <a:latin typeface="Century Gothic" panose="020B0502020202020204" pitchFamily="34" charset="0"/>
              </a:rPr>
              <a:t>No al Paternalismo</a:t>
            </a:r>
          </a:p>
        </p:txBody>
      </p:sp>
    </p:spTree>
    <p:extLst>
      <p:ext uri="{BB962C8B-B14F-4D97-AF65-F5344CB8AC3E}">
        <p14:creationId xmlns:p14="http://schemas.microsoft.com/office/powerpoint/2010/main" val="4224488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" y="29653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6" name="4 Imagen">
            <a:extLst>
              <a:ext uri="{FF2B5EF4-FFF2-40B4-BE49-F238E27FC236}">
                <a16:creationId xmlns:a16="http://schemas.microsoft.com/office/drawing/2014/main" id="{3E690690-119B-4F62-B705-54EB274A01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180" y="167767"/>
            <a:ext cx="5686944" cy="5014815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1CDE978B-35DC-46F0-AE43-8972338FFA7D}"/>
              </a:ext>
            </a:extLst>
          </p:cNvPr>
          <p:cNvSpPr txBox="1">
            <a:spLocks/>
          </p:cNvSpPr>
          <p:nvPr/>
        </p:nvSpPr>
        <p:spPr>
          <a:xfrm>
            <a:off x="49876" y="1721929"/>
            <a:ext cx="3647209" cy="3315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6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Costos</a:t>
            </a:r>
          </a:p>
        </p:txBody>
      </p:sp>
    </p:spTree>
    <p:extLst>
      <p:ext uri="{BB962C8B-B14F-4D97-AF65-F5344CB8AC3E}">
        <p14:creationId xmlns:p14="http://schemas.microsoft.com/office/powerpoint/2010/main" val="144392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" y="-29653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graphicFrame>
        <p:nvGraphicFramePr>
          <p:cNvPr id="8" name="2 Diagrama">
            <a:extLst>
              <a:ext uri="{FF2B5EF4-FFF2-40B4-BE49-F238E27FC236}">
                <a16:creationId xmlns:a16="http://schemas.microsoft.com/office/drawing/2014/main" id="{E42F18F4-6CD3-4714-BC56-491ACBE9EA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3671261"/>
              </p:ext>
            </p:extLst>
          </p:nvPr>
        </p:nvGraphicFramePr>
        <p:xfrm>
          <a:off x="3643532" y="170329"/>
          <a:ext cx="3089777" cy="2105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9 Diagrama">
            <a:extLst>
              <a:ext uri="{FF2B5EF4-FFF2-40B4-BE49-F238E27FC236}">
                <a16:creationId xmlns:a16="http://schemas.microsoft.com/office/drawing/2014/main" id="{17E35568-377A-4948-B02A-AD4E7F8D61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7941349"/>
              </p:ext>
            </p:extLst>
          </p:nvPr>
        </p:nvGraphicFramePr>
        <p:xfrm>
          <a:off x="1379913" y="2335237"/>
          <a:ext cx="7795265" cy="34325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072531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91" y="13695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6" name="Imagen 1">
            <a:extLst>
              <a:ext uri="{FF2B5EF4-FFF2-40B4-BE49-F238E27FC236}">
                <a16:creationId xmlns:a16="http://schemas.microsoft.com/office/drawing/2014/main" id="{354041EC-6797-44B6-8D64-B89326659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517" y="571711"/>
            <a:ext cx="3717747" cy="513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D43CCF35-328D-4829-8200-A6B919908781}"/>
              </a:ext>
            </a:extLst>
          </p:cNvPr>
          <p:cNvSpPr txBox="1">
            <a:spLocks/>
          </p:cNvSpPr>
          <p:nvPr/>
        </p:nvSpPr>
        <p:spPr>
          <a:xfrm rot="16200000">
            <a:off x="-2123704" y="2849198"/>
            <a:ext cx="5738065" cy="1335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4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Formato S-06</a:t>
            </a:r>
            <a:endParaRPr lang="es-MX" sz="40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995DDCF-A749-4572-8351-00650E5DCD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57" y="946904"/>
            <a:ext cx="3997498" cy="4586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3">
            <a:extLst>
              <a:ext uri="{FF2B5EF4-FFF2-40B4-BE49-F238E27FC236}">
                <a16:creationId xmlns:a16="http://schemas.microsoft.com/office/drawing/2014/main" id="{E38CFF9E-BB18-4594-977C-9123BF8A7E33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3733338" y="3490555"/>
            <a:ext cx="15036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MX" dirty="0">
                <a:solidFill>
                  <a:srgbClr val="0070C0"/>
                </a:solidFill>
                <a:latin typeface="Arial" panose="020B0604020202020204" pitchFamily="34" charset="0"/>
              </a:rPr>
              <a:t>$</a:t>
            </a:r>
            <a:r>
              <a:rPr lang="es-ES" altLang="es-MX" sz="3600" dirty="0">
                <a:solidFill>
                  <a:srgbClr val="0070C0"/>
                </a:solidFill>
                <a:latin typeface="Arial" panose="020B0604020202020204" pitchFamily="34" charset="0"/>
              </a:rPr>
              <a:t>60.00</a:t>
            </a:r>
            <a:endParaRPr lang="es-MX" altLang="es-MX" sz="36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F2549E2A-CD0A-426C-8E7D-8E1D5DFDB994}"/>
              </a:ext>
            </a:extLst>
          </p:cNvPr>
          <p:cNvSpPr/>
          <p:nvPr/>
        </p:nvSpPr>
        <p:spPr bwMode="auto">
          <a:xfrm>
            <a:off x="3209437" y="3532440"/>
            <a:ext cx="2104796" cy="6463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51DB4125-2BF0-4CEA-BEEB-8BD5115B9DD5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3113006" y="3325560"/>
            <a:ext cx="404671" cy="30153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9">
            <a:extLst>
              <a:ext uri="{FF2B5EF4-FFF2-40B4-BE49-F238E27FC236}">
                <a16:creationId xmlns:a16="http://schemas.microsoft.com/office/drawing/2014/main" id="{9CD8E48B-0A3D-443A-902E-E61176CFA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8521" y="1317550"/>
            <a:ext cx="1775791" cy="677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MX" b="1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es-ES" altLang="es-MX" sz="1600" b="1" dirty="0">
                <a:solidFill>
                  <a:srgbClr val="00B050"/>
                </a:solidFill>
                <a:latin typeface="Arial" panose="020B0604020202020204" pitchFamily="34" charset="0"/>
              </a:rPr>
              <a:t>Ofrenda</a:t>
            </a:r>
            <a:r>
              <a:rPr lang="es-ES" altLang="es-MX" sz="1800" b="1" dirty="0">
                <a:solidFill>
                  <a:srgbClr val="00B050"/>
                </a:solidFill>
                <a:latin typeface="Arial" panose="020B0604020202020204" pitchFamily="34" charset="0"/>
              </a:rPr>
              <a:t> mensual</a:t>
            </a:r>
            <a:endParaRPr lang="es-MX" altLang="es-MX" sz="1800" b="1" dirty="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sp>
        <p:nvSpPr>
          <p:cNvPr id="17" name="CuadroTexto 3">
            <a:extLst>
              <a:ext uri="{FF2B5EF4-FFF2-40B4-BE49-F238E27FC236}">
                <a16:creationId xmlns:a16="http://schemas.microsoft.com/office/drawing/2014/main" id="{E7E70C44-84C5-4434-979C-4A07E596A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9231" y="1029444"/>
            <a:ext cx="62159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MX" sz="1800" b="1" dirty="0">
                <a:solidFill>
                  <a:srgbClr val="0070C0"/>
                </a:solidFill>
                <a:latin typeface="Arial" panose="020B0604020202020204" pitchFamily="34" charset="0"/>
              </a:rPr>
              <a:t>Inscripción</a:t>
            </a:r>
            <a:r>
              <a:rPr lang="es-ES" altLang="es-MX" sz="1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987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53"/>
            <a:ext cx="9144000" cy="68283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6" name="Imagen 45">
            <a:extLst>
              <a:ext uri="{FF2B5EF4-FFF2-40B4-BE49-F238E27FC236}">
                <a16:creationId xmlns:a16="http://schemas.microsoft.com/office/drawing/2014/main" id="{9DF5718E-A219-48C8-86A5-B98983ABD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03" y="1577055"/>
            <a:ext cx="3527931" cy="355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E6210141-EFB9-4AAB-839B-4C3B221D30E3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0" y="669925"/>
            <a:ext cx="90662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MX" sz="3600" b="1" dirty="0"/>
              <a:t>                                 </a:t>
            </a:r>
            <a:r>
              <a:rPr lang="en-US" altLang="es-MX" sz="3600" b="1" dirty="0" err="1"/>
              <a:t>Gastos</a:t>
            </a:r>
            <a:r>
              <a:rPr lang="en-US" altLang="es-MX" sz="3600" b="1" dirty="0"/>
              <a:t> </a:t>
            </a:r>
            <a:r>
              <a:rPr lang="en-US" altLang="es-MX" sz="3600" b="1" dirty="0" err="1"/>
              <a:t>Mundiales</a:t>
            </a:r>
            <a:endParaRPr lang="es-MX" altLang="es-MX" sz="3600" b="1" dirty="0"/>
          </a:p>
        </p:txBody>
      </p:sp>
      <p:sp>
        <p:nvSpPr>
          <p:cNvPr id="9" name="CuadroTexto 15">
            <a:extLst>
              <a:ext uri="{FF2B5EF4-FFF2-40B4-BE49-F238E27FC236}">
                <a16:creationId xmlns:a16="http://schemas.microsoft.com/office/drawing/2014/main" id="{7243842B-160A-4BC7-BA92-8A4B23482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414434"/>
            <a:ext cx="61676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MX" sz="4000" b="1" dirty="0"/>
              <a:t>Nacional (ECN)</a:t>
            </a:r>
          </a:p>
        </p:txBody>
      </p:sp>
      <p:sp>
        <p:nvSpPr>
          <p:cNvPr id="10" name="CuadroTexto 24">
            <a:extLst>
              <a:ext uri="{FF2B5EF4-FFF2-40B4-BE49-F238E27FC236}">
                <a16:creationId xmlns:a16="http://schemas.microsoft.com/office/drawing/2014/main" id="{FEA6EC75-4477-45B2-8740-1C0C84AF9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109291"/>
            <a:ext cx="64152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MX" sz="4000" b="1" dirty="0"/>
              <a:t>Diocesano (ECD)</a:t>
            </a:r>
          </a:p>
        </p:txBody>
      </p:sp>
      <p:sp>
        <p:nvSpPr>
          <p:cNvPr id="11" name="CuadroTexto 30">
            <a:extLst>
              <a:ext uri="{FF2B5EF4-FFF2-40B4-BE49-F238E27FC236}">
                <a16:creationId xmlns:a16="http://schemas.microsoft.com/office/drawing/2014/main" id="{5AD8710F-32E8-42B2-8A44-6BA198563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9787" y="2794893"/>
            <a:ext cx="24825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MX" sz="4000" b="1" dirty="0"/>
              <a:t>Libro</a:t>
            </a:r>
          </a:p>
        </p:txBody>
      </p:sp>
      <p:sp>
        <p:nvSpPr>
          <p:cNvPr id="12" name="CuadroTexto 25">
            <a:extLst>
              <a:ext uri="{FF2B5EF4-FFF2-40B4-BE49-F238E27FC236}">
                <a16:creationId xmlns:a16="http://schemas.microsoft.com/office/drawing/2014/main" id="{6362B7DF-434E-41DA-BC61-7EB536DF8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4205" y="3530669"/>
            <a:ext cx="32367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MX" sz="4000" b="1" dirty="0"/>
              <a:t>Sector (ECS)</a:t>
            </a:r>
          </a:p>
        </p:txBody>
      </p:sp>
      <p:sp>
        <p:nvSpPr>
          <p:cNvPr id="13" name="CuadroTexto 43">
            <a:extLst>
              <a:ext uri="{FF2B5EF4-FFF2-40B4-BE49-F238E27FC236}">
                <a16:creationId xmlns:a16="http://schemas.microsoft.com/office/drawing/2014/main" id="{8FC8C2A6-37D0-4538-B215-C81636CA7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3268" y="4805360"/>
            <a:ext cx="447590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MX" sz="6000" b="1" dirty="0"/>
              <a:t>Inscripción</a:t>
            </a:r>
            <a:r>
              <a:rPr lang="es-ES" altLang="es-MX" sz="6000" b="1" dirty="0"/>
              <a:t> </a:t>
            </a:r>
          </a:p>
        </p:txBody>
      </p:sp>
      <p:sp>
        <p:nvSpPr>
          <p:cNvPr id="19" name="Título 2">
            <a:extLst>
              <a:ext uri="{FF2B5EF4-FFF2-40B4-BE49-F238E27FC236}">
                <a16:creationId xmlns:a16="http://schemas.microsoft.com/office/drawing/2014/main" id="{8DE6391A-A6B5-4046-8860-73E9D898B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489622" y="2878836"/>
            <a:ext cx="5738067" cy="540000"/>
          </a:xfrm>
        </p:spPr>
        <p:txBody>
          <a:bodyPr>
            <a:noAutofit/>
          </a:bodyPr>
          <a:lstStyle/>
          <a:p>
            <a:r>
              <a:rPr lang="es-MX" sz="4000" dirty="0">
                <a:latin typeface="Century Gothic" panose="020B0502020202020204" pitchFamily="34" charset="0"/>
              </a:rPr>
              <a:t>Control de Inscripción </a:t>
            </a:r>
          </a:p>
        </p:txBody>
      </p:sp>
    </p:spTree>
    <p:extLst>
      <p:ext uri="{BB962C8B-B14F-4D97-AF65-F5344CB8AC3E}">
        <p14:creationId xmlns:p14="http://schemas.microsoft.com/office/powerpoint/2010/main" val="181598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" y="29653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31D1FED2-FD38-4209-8342-18D033F8E0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775" y="465514"/>
            <a:ext cx="350797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7">
            <a:extLst>
              <a:ext uri="{FF2B5EF4-FFF2-40B4-BE49-F238E27FC236}">
                <a16:creationId xmlns:a16="http://schemas.microsoft.com/office/drawing/2014/main" id="{E858BAF0-93EE-4373-A04C-1192A0CAE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8258" y="813330"/>
            <a:ext cx="14208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MX" sz="1800" b="1" dirty="0">
                <a:solidFill>
                  <a:srgbClr val="FF0000"/>
                </a:solidFill>
                <a:highlight>
                  <a:srgbClr val="FDF1E3"/>
                </a:highlight>
                <a:latin typeface="Arial" panose="020B0604020202020204" pitchFamily="34" charset="0"/>
              </a:rPr>
              <a:t>Inscripción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MX" sz="1800" b="1" dirty="0">
                <a:solidFill>
                  <a:srgbClr val="FF0000"/>
                </a:solidFill>
                <a:latin typeface="Arial" panose="020B0604020202020204" pitchFamily="34" charset="0"/>
              </a:rPr>
              <a:t>                      </a:t>
            </a:r>
            <a:r>
              <a:rPr lang="es-ES" altLang="es-MX" sz="1400" b="1" dirty="0">
                <a:solidFill>
                  <a:srgbClr val="FF0000"/>
                </a:solidFill>
                <a:latin typeface="Arial" panose="020B0604020202020204" pitchFamily="34" charset="0"/>
              </a:rPr>
              <a:t>Ofrenda   Mensual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FF27DB6-DDE8-46B6-B147-35FD9B0218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629" y="1550346"/>
            <a:ext cx="3857106" cy="421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79E3A734-C3F4-43EF-85B0-872EF97116B0}"/>
              </a:ext>
            </a:extLst>
          </p:cNvPr>
          <p:cNvGrpSpPr>
            <a:grpSpLocks/>
          </p:cNvGrpSpPr>
          <p:nvPr/>
        </p:nvGrpSpPr>
        <p:grpSpPr bwMode="auto">
          <a:xfrm>
            <a:off x="2359629" y="4017004"/>
            <a:ext cx="3110145" cy="768350"/>
            <a:chOff x="2915815" y="5589041"/>
            <a:chExt cx="2808313" cy="769441"/>
          </a:xfrm>
        </p:grpSpPr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BA872242-09E1-4E52-AE09-2E1D7A6F1EDA}"/>
                </a:ext>
              </a:extLst>
            </p:cNvPr>
            <p:cNvSpPr/>
            <p:nvPr/>
          </p:nvSpPr>
          <p:spPr>
            <a:xfrm>
              <a:off x="2915815" y="5639119"/>
              <a:ext cx="2808313" cy="647029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MX"/>
            </a:p>
          </p:txBody>
        </p:sp>
        <p:sp>
          <p:nvSpPr>
            <p:cNvPr id="12" name="CuadroTexto 15">
              <a:extLst>
                <a:ext uri="{FF2B5EF4-FFF2-40B4-BE49-F238E27FC236}">
                  <a16:creationId xmlns:a16="http://schemas.microsoft.com/office/drawing/2014/main" id="{9ADEDCB0-2E1B-4560-97E4-96214F3024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0527" y="5589041"/>
              <a:ext cx="1491909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rgbClr val="8AD0D6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ES" altLang="es-MX" sz="4400" dirty="0">
                  <a:solidFill>
                    <a:srgbClr val="0070C0"/>
                  </a:solidFill>
                  <a:latin typeface="Arial" panose="020B0604020202020204" pitchFamily="34" charset="0"/>
                </a:rPr>
                <a:t>$10.00</a:t>
              </a:r>
              <a:endParaRPr lang="es-MX" altLang="es-MX" sz="4400" dirty="0">
                <a:solidFill>
                  <a:srgbClr val="0070C0"/>
                </a:solidFill>
                <a:latin typeface="Arial" panose="020B0604020202020204" pitchFamily="34" charset="0"/>
              </a:endParaRPr>
            </a:p>
          </p:txBody>
        </p:sp>
      </p:grp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DD1B6C44-58EC-4166-BD82-6D2996474913}"/>
              </a:ext>
            </a:extLst>
          </p:cNvPr>
          <p:cNvCxnSpPr>
            <a:cxnSpLocks/>
          </p:cNvCxnSpPr>
          <p:nvPr/>
        </p:nvCxnSpPr>
        <p:spPr>
          <a:xfrm>
            <a:off x="2767667" y="3429000"/>
            <a:ext cx="761383" cy="7194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ítulo 1">
            <a:extLst>
              <a:ext uri="{FF2B5EF4-FFF2-40B4-BE49-F238E27FC236}">
                <a16:creationId xmlns:a16="http://schemas.microsoft.com/office/drawing/2014/main" id="{EE63BB7C-A579-48A8-B33D-DE39720058E0}"/>
              </a:ext>
            </a:extLst>
          </p:cNvPr>
          <p:cNvSpPr txBox="1">
            <a:spLocks/>
          </p:cNvSpPr>
          <p:nvPr/>
        </p:nvSpPr>
        <p:spPr>
          <a:xfrm rot="16200000">
            <a:off x="-1830119" y="2935318"/>
            <a:ext cx="5738067" cy="11634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48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Formato SJ-10</a:t>
            </a:r>
            <a:endParaRPr lang="es-MX" sz="48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8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6" y="1518"/>
            <a:ext cx="913323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6" name="Imagen 45">
            <a:extLst>
              <a:ext uri="{FF2B5EF4-FFF2-40B4-BE49-F238E27FC236}">
                <a16:creationId xmlns:a16="http://schemas.microsoft.com/office/drawing/2014/main" id="{283642DE-D9E7-4E6E-B780-177EED497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16" y="1600201"/>
            <a:ext cx="3441469" cy="3420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15">
            <a:extLst>
              <a:ext uri="{FF2B5EF4-FFF2-40B4-BE49-F238E27FC236}">
                <a16:creationId xmlns:a16="http://schemas.microsoft.com/office/drawing/2014/main" id="{67AF875B-60BB-4F14-890E-E78E3D30DD4B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4232519" y="558892"/>
            <a:ext cx="41252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MX" sz="4000" b="1" dirty="0"/>
              <a:t>Nacional (ECN)</a:t>
            </a:r>
          </a:p>
        </p:txBody>
      </p:sp>
      <p:sp>
        <p:nvSpPr>
          <p:cNvPr id="8" name="CuadroTexto 24">
            <a:extLst>
              <a:ext uri="{FF2B5EF4-FFF2-40B4-BE49-F238E27FC236}">
                <a16:creationId xmlns:a16="http://schemas.microsoft.com/office/drawing/2014/main" id="{91C6A7F4-FD37-4661-8FC3-57C8A1BEF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4956" y="1371351"/>
            <a:ext cx="446741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MX" sz="4000" b="1" dirty="0"/>
              <a:t>Diocesano (ECD)</a:t>
            </a:r>
          </a:p>
        </p:txBody>
      </p:sp>
      <p:sp>
        <p:nvSpPr>
          <p:cNvPr id="9" name="CuadroTexto 30">
            <a:extLst>
              <a:ext uri="{FF2B5EF4-FFF2-40B4-BE49-F238E27FC236}">
                <a16:creationId xmlns:a16="http://schemas.microsoft.com/office/drawing/2014/main" id="{FE29908A-9965-4AAC-85CD-6C989013C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0555" y="2271559"/>
            <a:ext cx="13644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MX" sz="4000" b="1" dirty="0"/>
              <a:t>Libro</a:t>
            </a:r>
          </a:p>
        </p:txBody>
      </p:sp>
      <p:sp>
        <p:nvSpPr>
          <p:cNvPr id="15" name="CuadroTexto 25">
            <a:extLst>
              <a:ext uri="{FF2B5EF4-FFF2-40B4-BE49-F238E27FC236}">
                <a16:creationId xmlns:a16="http://schemas.microsoft.com/office/drawing/2014/main" id="{B8F082B0-5CBB-43F9-998F-56BB5394A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4956" y="3170670"/>
            <a:ext cx="48958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MX" sz="4000" b="1" dirty="0"/>
              <a:t>Equipo de Jóvenes</a:t>
            </a:r>
            <a:endParaRPr lang="es-MX" altLang="es-MX" sz="4000" b="1" dirty="0"/>
          </a:p>
        </p:txBody>
      </p:sp>
      <p:sp>
        <p:nvSpPr>
          <p:cNvPr id="17" name="CuadroTexto 43">
            <a:extLst>
              <a:ext uri="{FF2B5EF4-FFF2-40B4-BE49-F238E27FC236}">
                <a16:creationId xmlns:a16="http://schemas.microsoft.com/office/drawing/2014/main" id="{B4190DE0-F64A-4101-BD65-10D8CD553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6245" y="4232726"/>
            <a:ext cx="447590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MX" sz="6000" b="1" dirty="0" err="1"/>
              <a:t>Inscripci</a:t>
            </a:r>
            <a:r>
              <a:rPr lang="es-ES" altLang="es-MX" sz="6000" b="1" dirty="0" err="1"/>
              <a:t>ón</a:t>
            </a:r>
            <a:r>
              <a:rPr lang="es-ES" altLang="es-MX" sz="6000" b="1" dirty="0"/>
              <a:t> </a:t>
            </a:r>
          </a:p>
        </p:txBody>
      </p:sp>
      <p:sp>
        <p:nvSpPr>
          <p:cNvPr id="18" name="Título 2">
            <a:extLst>
              <a:ext uri="{FF2B5EF4-FFF2-40B4-BE49-F238E27FC236}">
                <a16:creationId xmlns:a16="http://schemas.microsoft.com/office/drawing/2014/main" id="{B22DA1A9-D676-42E6-8888-5843C4E2D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441859" y="2834994"/>
            <a:ext cx="5738067" cy="540000"/>
          </a:xfrm>
        </p:spPr>
        <p:txBody>
          <a:bodyPr>
            <a:noAutofit/>
          </a:bodyPr>
          <a:lstStyle/>
          <a:p>
            <a:r>
              <a:rPr lang="es-MX" sz="4000" dirty="0">
                <a:latin typeface="Century Gothic" panose="020B0502020202020204" pitchFamily="34" charset="0"/>
              </a:rPr>
              <a:t>Control de Inscripción </a:t>
            </a:r>
          </a:p>
        </p:txBody>
      </p:sp>
    </p:spTree>
    <p:extLst>
      <p:ext uri="{BB962C8B-B14F-4D97-AF65-F5344CB8AC3E}">
        <p14:creationId xmlns:p14="http://schemas.microsoft.com/office/powerpoint/2010/main" val="3850899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Century Gothic"/>
                <a:cs typeface="Century Gothic"/>
              </a:rPr>
              <a:t>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F89D467-D3C8-433F-9594-160C7CF5A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5851525"/>
          </a:xfrm>
        </p:spPr>
        <p:txBody>
          <a:bodyPr>
            <a:normAutofit fontScale="70000" lnSpcReduction="20000"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s-ES" sz="3200" b="1" dirty="0">
                <a:solidFill>
                  <a:srgbClr val="770303"/>
                </a:solidFill>
                <a:latin typeface="Century Gothic" panose="020B0502020202020204" pitchFamily="34" charset="0"/>
                <a:ea typeface="Calibri" pitchFamily="34" charset="0"/>
                <a:cs typeface="Times New Roman" pitchFamily="18" charset="0"/>
              </a:rPr>
              <a:t>Ven, Espíritu Santo, </a:t>
            </a:r>
          </a:p>
          <a:p>
            <a:pPr algn="ctr" eaLnBrk="0" hangingPunct="0">
              <a:lnSpc>
                <a:spcPct val="150000"/>
              </a:lnSpc>
            </a:pPr>
            <a:r>
              <a:rPr lang="es-ES" sz="3200" dirty="0">
                <a:solidFill>
                  <a:srgbClr val="770303"/>
                </a:solidFill>
                <a:latin typeface="Century Gothic" panose="020B0502020202020204" pitchFamily="34" charset="0"/>
                <a:ea typeface="Calibri" pitchFamily="34" charset="0"/>
                <a:cs typeface="Times New Roman" pitchFamily="18" charset="0"/>
              </a:rPr>
              <a:t>llena los corazones de tus fieles y enciende en ellos el fuego de tu amor.</a:t>
            </a:r>
          </a:p>
          <a:p>
            <a:pPr algn="ctr" eaLnBrk="0" hangingPunct="0">
              <a:lnSpc>
                <a:spcPct val="150000"/>
              </a:lnSpc>
            </a:pPr>
            <a:r>
              <a:rPr lang="es-ES" sz="3200" dirty="0">
                <a:solidFill>
                  <a:srgbClr val="770303"/>
                </a:solidFill>
                <a:latin typeface="Century Gothic" panose="020B0502020202020204" pitchFamily="34" charset="0"/>
                <a:ea typeface="Calibri" pitchFamily="34" charset="0"/>
                <a:cs typeface="Times New Roman" pitchFamily="18" charset="0"/>
              </a:rPr>
              <a:t>Envía Señor, tu Espíritu, y todas las cosas serán creadas y se renovará la faz de la Tierra.</a:t>
            </a:r>
          </a:p>
          <a:p>
            <a:pPr algn="ctr" eaLnBrk="0" hangingPunct="0">
              <a:lnSpc>
                <a:spcPct val="150000"/>
              </a:lnSpc>
            </a:pPr>
            <a:r>
              <a:rPr lang="es-ES" sz="3200" dirty="0">
                <a:solidFill>
                  <a:srgbClr val="770303"/>
                </a:solidFill>
                <a:latin typeface="Century Gothic" panose="020B0502020202020204" pitchFamily="34" charset="0"/>
                <a:ea typeface="Calibri" pitchFamily="34" charset="0"/>
                <a:cs typeface="Times New Roman" pitchFamily="18" charset="0"/>
              </a:rPr>
              <a:t>Oh Dios, que has instruido los corazones de tus fieles con la luz del Espíritu Santo,</a:t>
            </a:r>
          </a:p>
          <a:p>
            <a:pPr algn="ctr" eaLnBrk="0" hangingPunct="0">
              <a:lnSpc>
                <a:spcPct val="150000"/>
              </a:lnSpc>
            </a:pPr>
            <a:r>
              <a:rPr lang="es-ES" sz="3200" dirty="0">
                <a:solidFill>
                  <a:srgbClr val="770303"/>
                </a:solidFill>
                <a:latin typeface="Century Gothic" panose="020B0502020202020204" pitchFamily="34" charset="0"/>
                <a:ea typeface="Calibri" pitchFamily="34" charset="0"/>
                <a:cs typeface="Times New Roman" pitchFamily="18" charset="0"/>
              </a:rPr>
              <a:t>danos a saber rectamente la verdad según tu mismo Espíritu</a:t>
            </a:r>
          </a:p>
          <a:p>
            <a:pPr algn="ctr" eaLnBrk="0" hangingPunct="0">
              <a:lnSpc>
                <a:spcPct val="150000"/>
              </a:lnSpc>
            </a:pPr>
            <a:r>
              <a:rPr lang="es-ES" sz="3200" dirty="0">
                <a:solidFill>
                  <a:srgbClr val="770303"/>
                </a:solidFill>
                <a:latin typeface="Century Gothic" panose="020B0502020202020204" pitchFamily="34" charset="0"/>
                <a:ea typeface="Calibri" pitchFamily="34" charset="0"/>
                <a:cs typeface="Times New Roman" pitchFamily="18" charset="0"/>
              </a:rPr>
              <a:t>y gozar para siempre de tus consuelos, </a:t>
            </a:r>
          </a:p>
          <a:p>
            <a:pPr algn="ctr" eaLnBrk="0" hangingPunct="0">
              <a:lnSpc>
                <a:spcPct val="150000"/>
              </a:lnSpc>
            </a:pPr>
            <a:r>
              <a:rPr lang="es-ES" sz="3200" dirty="0">
                <a:solidFill>
                  <a:srgbClr val="770303"/>
                </a:solidFill>
                <a:latin typeface="Century Gothic" panose="020B0502020202020204" pitchFamily="34" charset="0"/>
                <a:ea typeface="Calibri" pitchFamily="34" charset="0"/>
                <a:cs typeface="Times New Roman" pitchFamily="18" charset="0"/>
              </a:rPr>
              <a:t>por Jesucristo nuestro Señor. </a:t>
            </a:r>
          </a:p>
          <a:p>
            <a:pPr algn="ctr" eaLnBrk="0" hangingPunct="0">
              <a:lnSpc>
                <a:spcPct val="150000"/>
              </a:lnSpc>
            </a:pPr>
            <a:r>
              <a:rPr lang="es-ES" sz="3200" dirty="0">
                <a:solidFill>
                  <a:srgbClr val="770303"/>
                </a:solidFill>
                <a:latin typeface="Century Gothic" panose="020B0502020202020204" pitchFamily="34" charset="0"/>
                <a:ea typeface="Calibri" pitchFamily="34" charset="0"/>
                <a:cs typeface="Times New Roman" pitchFamily="18" charset="0"/>
              </a:rPr>
              <a:t>Amén</a:t>
            </a:r>
          </a:p>
          <a:p>
            <a:endParaRPr lang="es-MX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224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" y="29653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EF40250D-FC9B-45F5-B53C-D5394C000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521542" y="2798148"/>
            <a:ext cx="5738067" cy="540000"/>
          </a:xfrm>
        </p:spPr>
        <p:txBody>
          <a:bodyPr>
            <a:noAutofit/>
          </a:bodyPr>
          <a:lstStyle/>
          <a:p>
            <a:r>
              <a:rPr lang="es-MX" sz="4400" dirty="0">
                <a:latin typeface="Century Gothic" panose="020B0502020202020204" pitchFamily="34" charset="0"/>
              </a:rPr>
              <a:t>Control de ofrendas </a:t>
            </a:r>
          </a:p>
        </p:txBody>
      </p:sp>
      <p:graphicFrame>
        <p:nvGraphicFramePr>
          <p:cNvPr id="7" name="1 Diagrama">
            <a:extLst>
              <a:ext uri="{FF2B5EF4-FFF2-40B4-BE49-F238E27FC236}">
                <a16:creationId xmlns:a16="http://schemas.microsoft.com/office/drawing/2014/main" id="{CC3F8DAE-F193-49FA-807C-3A511F4C57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8369283"/>
              </p:ext>
            </p:extLst>
          </p:nvPr>
        </p:nvGraphicFramePr>
        <p:xfrm>
          <a:off x="1238444" y="416320"/>
          <a:ext cx="7300192" cy="1754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B1DB5784-1EA0-4799-8746-C61B6138E11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0"/>
          <a:stretch/>
        </p:blipFill>
        <p:spPr>
          <a:xfrm>
            <a:off x="1431833" y="2865811"/>
            <a:ext cx="5945751" cy="337709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47DBCE8-AA6F-44F7-919D-4432DE3EE277}"/>
              </a:ext>
            </a:extLst>
          </p:cNvPr>
          <p:cNvSpPr txBox="1"/>
          <p:nvPr/>
        </p:nvSpPr>
        <p:spPr>
          <a:xfrm>
            <a:off x="2081574" y="2203878"/>
            <a:ext cx="4980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dirty="0">
                <a:latin typeface="Century Gothic" panose="020B0502020202020204" pitchFamily="34" charset="0"/>
              </a:rPr>
              <a:t>www. mexicomfc.net</a:t>
            </a:r>
          </a:p>
        </p:txBody>
      </p:sp>
    </p:spTree>
    <p:extLst>
      <p:ext uri="{BB962C8B-B14F-4D97-AF65-F5344CB8AC3E}">
        <p14:creationId xmlns:p14="http://schemas.microsoft.com/office/powerpoint/2010/main" val="426900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" y="-29653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86FD390-44A3-4B8F-AE20-8A8E5C789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463643" y="2798148"/>
            <a:ext cx="5738067" cy="540000"/>
          </a:xfrm>
        </p:spPr>
        <p:txBody>
          <a:bodyPr>
            <a:noAutofit/>
          </a:bodyPr>
          <a:lstStyle/>
          <a:p>
            <a:r>
              <a:rPr lang="es-ES_tradnl" sz="4000" dirty="0">
                <a:latin typeface="Century Gothic" panose="020B0502020202020204" pitchFamily="34" charset="0"/>
              </a:rPr>
              <a:t>Formato S-06</a:t>
            </a:r>
            <a:endParaRPr lang="es-MX" sz="4000" dirty="0">
              <a:latin typeface="Century Gothic" panose="020B0502020202020204" pitchFamily="34" charset="0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CF1FF049-1B1D-459C-BDF0-AF7322A43038}"/>
              </a:ext>
            </a:extLst>
          </p:cNvPr>
          <p:cNvGrpSpPr/>
          <p:nvPr/>
        </p:nvGrpSpPr>
        <p:grpSpPr>
          <a:xfrm>
            <a:off x="1558564" y="1851659"/>
            <a:ext cx="6579445" cy="3812147"/>
            <a:chOff x="2485623" y="463639"/>
            <a:chExt cx="6579445" cy="3812147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E516FA60-A368-4644-A106-716070DDD4E1}"/>
                </a:ext>
              </a:extLst>
            </p:cNvPr>
            <p:cNvSpPr/>
            <p:nvPr/>
          </p:nvSpPr>
          <p:spPr>
            <a:xfrm>
              <a:off x="2485623" y="463639"/>
              <a:ext cx="6579445" cy="381214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+mj-lt"/>
              </a:endParaRP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CCD3D5D5-F37E-405A-8891-4E4B2C40CFF9}"/>
                </a:ext>
              </a:extLst>
            </p:cNvPr>
            <p:cNvSpPr txBox="1"/>
            <p:nvPr/>
          </p:nvSpPr>
          <p:spPr>
            <a:xfrm>
              <a:off x="2746321" y="644126"/>
              <a:ext cx="6279562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+mj-lt"/>
                </a:rPr>
                <a:t>      </a:t>
              </a:r>
              <a:r>
                <a:rPr lang="en-US" sz="1600" b="1" dirty="0">
                  <a:latin typeface="+mj-lt"/>
                </a:rPr>
                <a:t>MOVIMIENTO FAMILIAR CRISTIANO CATOLICO </a:t>
              </a:r>
              <a:endParaRPr lang="en-US" b="1" dirty="0">
                <a:latin typeface="+mj-lt"/>
              </a:endParaRPr>
            </a:p>
            <a:p>
              <a:pPr algn="ctr"/>
              <a:r>
                <a:rPr lang="en-US" dirty="0">
                  <a:latin typeface="+mj-lt"/>
                </a:rPr>
                <a:t>          Sector san  Marcos       </a:t>
              </a:r>
              <a:r>
                <a:rPr lang="en-US" dirty="0" err="1">
                  <a:latin typeface="+mj-lt"/>
                </a:rPr>
                <a:t>Fecha</a:t>
              </a:r>
              <a:r>
                <a:rPr lang="en-US" dirty="0">
                  <a:latin typeface="+mj-lt"/>
                </a:rPr>
                <a:t>: ____ de ________ 201__</a:t>
              </a:r>
            </a:p>
            <a:p>
              <a:r>
                <a:rPr lang="en-US" dirty="0">
                  <a:latin typeface="+mj-lt"/>
                </a:rPr>
                <a:t>            </a:t>
              </a:r>
              <a:r>
                <a:rPr lang="en-US" b="1" dirty="0" err="1">
                  <a:latin typeface="+mj-lt"/>
                </a:rPr>
                <a:t>Nivel</a:t>
              </a:r>
              <a:r>
                <a:rPr lang="en-US" b="1" dirty="0">
                  <a:latin typeface="+mj-lt"/>
                </a:rPr>
                <a:t> ____  </a:t>
              </a:r>
              <a:r>
                <a:rPr lang="en-US" b="1" dirty="0" err="1">
                  <a:latin typeface="+mj-lt"/>
                </a:rPr>
                <a:t>Equipo</a:t>
              </a:r>
              <a:r>
                <a:rPr lang="en-US" b="1" dirty="0">
                  <a:latin typeface="+mj-lt"/>
                </a:rPr>
                <a:t> # ____   </a:t>
              </a:r>
              <a:r>
                <a:rPr lang="en-US" dirty="0" err="1">
                  <a:latin typeface="+mj-lt"/>
                </a:rPr>
                <a:t>Promotores</a:t>
              </a:r>
              <a:r>
                <a:rPr lang="en-US" dirty="0">
                  <a:latin typeface="+mj-lt"/>
                </a:rPr>
                <a:t>: _____________</a:t>
              </a:r>
            </a:p>
            <a:p>
              <a:r>
                <a:rPr lang="en-US" dirty="0" err="1">
                  <a:latin typeface="+mj-lt"/>
                </a:rPr>
                <a:t>Matrimonio</a:t>
              </a:r>
              <a:r>
                <a:rPr lang="en-US" dirty="0">
                  <a:latin typeface="+mj-lt"/>
                </a:rPr>
                <a:t> </a:t>
              </a:r>
              <a:r>
                <a:rPr lang="en-US" dirty="0" err="1">
                  <a:latin typeface="+mj-lt"/>
                </a:rPr>
                <a:t>Financiero</a:t>
              </a:r>
              <a:r>
                <a:rPr lang="en-US" dirty="0">
                  <a:latin typeface="+mj-lt"/>
                </a:rPr>
                <a:t>: ____________________ </a:t>
              </a:r>
              <a:r>
                <a:rPr lang="en-US" b="1" dirty="0" err="1">
                  <a:latin typeface="+mj-lt"/>
                </a:rPr>
                <a:t>Tema</a:t>
              </a:r>
              <a:r>
                <a:rPr lang="en-US" b="1" dirty="0">
                  <a:latin typeface="+mj-lt"/>
                </a:rPr>
                <a:t> # _____  </a:t>
              </a:r>
            </a:p>
            <a:p>
              <a:r>
                <a:rPr lang="en-US" dirty="0" err="1">
                  <a:latin typeface="+mj-lt"/>
                </a:rPr>
                <a:t>Importe</a:t>
              </a:r>
              <a:r>
                <a:rPr lang="en-US" dirty="0">
                  <a:latin typeface="+mj-lt"/>
                </a:rPr>
                <a:t>:</a:t>
              </a:r>
              <a:r>
                <a:rPr lang="es-ES" dirty="0">
                  <a:latin typeface="+mj-lt"/>
                </a:rPr>
                <a:t> </a:t>
              </a:r>
              <a:r>
                <a:rPr lang="en-US" dirty="0">
                  <a:latin typeface="+mj-lt"/>
                </a:rPr>
                <a:t>$ ____________ Son:  ( ________________________</a:t>
              </a:r>
            </a:p>
            <a:p>
              <a:r>
                <a:rPr lang="en-US" dirty="0">
                  <a:latin typeface="+mj-lt"/>
                </a:rPr>
                <a:t>___________________________________________________ )</a:t>
              </a:r>
            </a:p>
            <a:p>
              <a:r>
                <a:rPr lang="es-ES" dirty="0">
                  <a:latin typeface="+mj-lt"/>
                </a:rPr>
                <a:t> Asistencia: _______                                              Faltas: ________  </a:t>
              </a:r>
            </a:p>
            <a:p>
              <a:r>
                <a:rPr lang="es-ES" dirty="0">
                  <a:latin typeface="+mj-lt"/>
                </a:rPr>
                <a:t>   </a:t>
              </a:r>
              <a:br>
                <a:rPr lang="es-ES" dirty="0">
                  <a:latin typeface="+mj-lt"/>
                </a:rPr>
              </a:br>
              <a:r>
                <a:rPr lang="es-ES" dirty="0">
                  <a:latin typeface="+mj-lt"/>
                </a:rPr>
                <a:t> Observaciones:</a:t>
              </a:r>
            </a:p>
            <a:p>
              <a:r>
                <a:rPr lang="es-ES" dirty="0">
                  <a:latin typeface="+mj-lt"/>
                </a:rPr>
                <a:t>                                                  </a:t>
              </a:r>
            </a:p>
            <a:p>
              <a:endParaRPr lang="es-MX" dirty="0">
                <a:latin typeface="+mj-lt"/>
              </a:endParaRP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26B81330-0905-45E3-94D5-1343E85D867C}"/>
                </a:ext>
              </a:extLst>
            </p:cNvPr>
            <p:cNvSpPr/>
            <p:nvPr/>
          </p:nvSpPr>
          <p:spPr>
            <a:xfrm>
              <a:off x="2837007" y="2743199"/>
              <a:ext cx="5927618" cy="110114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+mj-lt"/>
              </a:endParaRPr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2CB60638-4C9C-4A0A-907D-2EEF11726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7006" y="696377"/>
              <a:ext cx="520189" cy="862149"/>
            </a:xfrm>
            <a:prstGeom prst="rect">
              <a:avLst/>
            </a:prstGeom>
          </p:spPr>
        </p:pic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8D709E34-2993-474E-B502-C5CE3D1936A3}"/>
                </a:ext>
              </a:extLst>
            </p:cNvPr>
            <p:cNvSpPr/>
            <p:nvPr/>
          </p:nvSpPr>
          <p:spPr>
            <a:xfrm>
              <a:off x="2585891" y="3570208"/>
              <a:ext cx="6479177" cy="5046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s-MX" sz="1200" b="1" i="1" dirty="0">
                  <a:solidFill>
                    <a:srgbClr val="FF0000"/>
                  </a:solidFill>
                  <a:effectLst/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Alimenta tu corazón con generosidad y buenas obras, </a:t>
              </a:r>
              <a:r>
                <a:rPr lang="es-MX" sz="1050" b="1" dirty="0">
                  <a:solidFill>
                    <a:srgbClr val="FF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Así prolongarás sus latidos…</a:t>
              </a: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s-MX" sz="1200" b="1" i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Dios los Bendiga. Sus hermanos </a:t>
              </a:r>
              <a:r>
                <a:rPr lang="es-MX" sz="1200" b="1" i="1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en cristo </a:t>
              </a:r>
              <a:r>
                <a:rPr lang="es-MX" sz="1100" b="1" i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Patricia </a:t>
              </a:r>
              <a:r>
                <a:rPr lang="es-MX" sz="1200" b="1" i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y Carlos Quijada Sevilla  </a:t>
              </a:r>
              <a:r>
                <a:rPr lang="es-MX" sz="1100" b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Área III</a:t>
              </a:r>
              <a:endParaRPr lang="es-MX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1 Título">
            <a:extLst>
              <a:ext uri="{FF2B5EF4-FFF2-40B4-BE49-F238E27FC236}">
                <a16:creationId xmlns:a16="http://schemas.microsoft.com/office/drawing/2014/main" id="{E94088F1-9001-4462-952E-5F0330923072}"/>
              </a:ext>
            </a:extLst>
          </p:cNvPr>
          <p:cNvSpPr txBox="1">
            <a:spLocks/>
          </p:cNvSpPr>
          <p:nvPr/>
        </p:nvSpPr>
        <p:spPr bwMode="auto">
          <a:xfrm>
            <a:off x="711152" y="940137"/>
            <a:ext cx="8568238" cy="588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MX" sz="4000" dirty="0">
                <a:solidFill>
                  <a:schemeClr val="accent1">
                    <a:lumMod val="50000"/>
                  </a:schemeClr>
                </a:solidFill>
              </a:rPr>
              <a:t>Sobre de Aportaciones</a:t>
            </a:r>
          </a:p>
        </p:txBody>
      </p:sp>
    </p:spTree>
    <p:extLst>
      <p:ext uri="{BB962C8B-B14F-4D97-AF65-F5344CB8AC3E}">
        <p14:creationId xmlns:p14="http://schemas.microsoft.com/office/powerpoint/2010/main" val="218678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9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C7029E7-6885-49BC-8B98-BC2D81776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67" y="857804"/>
            <a:ext cx="3823854" cy="2571196"/>
          </a:xfrm>
        </p:spPr>
        <p:txBody>
          <a:bodyPr>
            <a:noAutofit/>
          </a:bodyPr>
          <a:lstStyle/>
          <a:p>
            <a:r>
              <a:rPr lang="es-MX" sz="4000" b="1" dirty="0">
                <a:latin typeface="Century Gothic" panose="020B0502020202020204" pitchFamily="34" charset="0"/>
              </a:rPr>
              <a:t>Funciones del Financiero de Zona</a:t>
            </a:r>
          </a:p>
        </p:txBody>
      </p:sp>
      <p:sp>
        <p:nvSpPr>
          <p:cNvPr id="7" name="3 Marcador de texto">
            <a:extLst>
              <a:ext uri="{FF2B5EF4-FFF2-40B4-BE49-F238E27FC236}">
                <a16:creationId xmlns:a16="http://schemas.microsoft.com/office/drawing/2014/main" id="{DABEE422-3EC3-46D6-8F60-095C74DE245F}"/>
              </a:ext>
            </a:extLst>
          </p:cNvPr>
          <p:cNvSpPr txBox="1">
            <a:spLocks/>
          </p:cNvSpPr>
          <p:nvPr/>
        </p:nvSpPr>
        <p:spPr>
          <a:xfrm>
            <a:off x="457199" y="3541395"/>
            <a:ext cx="3439391" cy="161720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2000" dirty="0">
                <a:latin typeface="Century Gothic" panose="020B0502020202020204" pitchFamily="34" charset="0"/>
              </a:rPr>
              <a:t>Objetivo: Promover los valores de justicia y solidaridad en el equipo zonal y equipos básicos de la zona.</a:t>
            </a:r>
          </a:p>
        </p:txBody>
      </p:sp>
      <p:pic>
        <p:nvPicPr>
          <p:cNvPr id="8" name="Picture 2" descr="http://3.bp.blogspot.com/-0Ot8iDy-N9M/UZmhCD_82-I/AAAAAAAADCc/9fdhfrGlaYg/s1600/Justicia.jpg">
            <a:extLst>
              <a:ext uri="{FF2B5EF4-FFF2-40B4-BE49-F238E27FC236}">
                <a16:creationId xmlns:a16="http://schemas.microsoft.com/office/drawing/2014/main" id="{E74F064A-A982-4C8D-9872-BB2D81EE6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375" y="3130382"/>
            <a:ext cx="3010029" cy="223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activasolutions.com/wp-content/uploads/solidaridad.jpg">
            <a:extLst>
              <a:ext uri="{FF2B5EF4-FFF2-40B4-BE49-F238E27FC236}">
                <a16:creationId xmlns:a16="http://schemas.microsoft.com/office/drawing/2014/main" id="{B335F311-A2C9-4604-8980-3405D19F5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036" y="633759"/>
            <a:ext cx="2723965" cy="199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07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5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graphicFrame>
        <p:nvGraphicFramePr>
          <p:cNvPr id="6" name="2 Diagrama">
            <a:extLst>
              <a:ext uri="{FF2B5EF4-FFF2-40B4-BE49-F238E27FC236}">
                <a16:creationId xmlns:a16="http://schemas.microsoft.com/office/drawing/2014/main" id="{831B418E-305F-4169-87E2-7D6EBC3213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1515523"/>
              </p:ext>
            </p:extLst>
          </p:nvPr>
        </p:nvGraphicFramePr>
        <p:xfrm>
          <a:off x="2572427" y="538733"/>
          <a:ext cx="3148420" cy="1200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9 Diagrama">
            <a:extLst>
              <a:ext uri="{FF2B5EF4-FFF2-40B4-BE49-F238E27FC236}">
                <a16:creationId xmlns:a16="http://schemas.microsoft.com/office/drawing/2014/main" id="{C15E1EDF-3F54-4DAB-947D-16F9836192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0398807"/>
              </p:ext>
            </p:extLst>
          </p:nvPr>
        </p:nvGraphicFramePr>
        <p:xfrm>
          <a:off x="303494" y="1792795"/>
          <a:ext cx="8011390" cy="4094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Título 1">
            <a:extLst>
              <a:ext uri="{FF2B5EF4-FFF2-40B4-BE49-F238E27FC236}">
                <a16:creationId xmlns:a16="http://schemas.microsoft.com/office/drawing/2014/main" id="{04EBA21A-4C7A-4B25-AF49-280F00B4E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565540" y="2959508"/>
            <a:ext cx="5738067" cy="540000"/>
          </a:xfrm>
        </p:spPr>
        <p:txBody>
          <a:bodyPr>
            <a:noAutofit/>
          </a:bodyPr>
          <a:lstStyle/>
          <a:p>
            <a:r>
              <a:rPr lang="es-ES_tradnl" sz="4000" dirty="0">
                <a:latin typeface="Century Gothic" panose="020B0502020202020204" pitchFamily="34" charset="0"/>
              </a:rPr>
              <a:t>Funciones</a:t>
            </a:r>
            <a:endParaRPr lang="es-MX" sz="4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898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" y="-29653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B282BD5-7978-4CF5-9074-FDC3734DC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490646" y="3064340"/>
            <a:ext cx="5738067" cy="540000"/>
          </a:xfrm>
        </p:spPr>
        <p:txBody>
          <a:bodyPr>
            <a:noAutofit/>
          </a:bodyPr>
          <a:lstStyle/>
          <a:p>
            <a:r>
              <a:rPr lang="es-ES_tradnl" sz="4000" dirty="0">
                <a:latin typeface="Century Gothic" panose="020B0502020202020204" pitchFamily="34" charset="0"/>
              </a:rPr>
              <a:t>Funciones</a:t>
            </a:r>
            <a:endParaRPr lang="es-MX" sz="4000" dirty="0">
              <a:latin typeface="Century Gothic" panose="020B0502020202020204" pitchFamily="34" charset="0"/>
            </a:endParaRPr>
          </a:p>
        </p:txBody>
      </p:sp>
      <p:graphicFrame>
        <p:nvGraphicFramePr>
          <p:cNvPr id="7" name="2 Diagrama">
            <a:extLst>
              <a:ext uri="{FF2B5EF4-FFF2-40B4-BE49-F238E27FC236}">
                <a16:creationId xmlns:a16="http://schemas.microsoft.com/office/drawing/2014/main" id="{1FA35C12-650D-4E45-A881-E8897BAB6A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4630555"/>
              </p:ext>
            </p:extLst>
          </p:nvPr>
        </p:nvGraphicFramePr>
        <p:xfrm>
          <a:off x="2917321" y="255128"/>
          <a:ext cx="3148420" cy="1200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9 Diagrama">
            <a:extLst>
              <a:ext uri="{FF2B5EF4-FFF2-40B4-BE49-F238E27FC236}">
                <a16:creationId xmlns:a16="http://schemas.microsoft.com/office/drawing/2014/main" id="{173FD8B9-6EEE-4DE4-9781-69917E0E35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6685296"/>
              </p:ext>
            </p:extLst>
          </p:nvPr>
        </p:nvGraphicFramePr>
        <p:xfrm>
          <a:off x="648388" y="1509190"/>
          <a:ext cx="8011390" cy="4094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43891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" y="-29653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F8F2631-4EDC-4C28-987B-5091953FB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521542" y="3247034"/>
            <a:ext cx="5738067" cy="540000"/>
          </a:xfrm>
        </p:spPr>
        <p:txBody>
          <a:bodyPr>
            <a:noAutofit/>
          </a:bodyPr>
          <a:lstStyle/>
          <a:p>
            <a:r>
              <a:rPr lang="es-ES_tradnl" sz="4000" dirty="0">
                <a:latin typeface="Century Gothic" panose="020B0502020202020204" pitchFamily="34" charset="0"/>
              </a:rPr>
              <a:t>Funciones</a:t>
            </a:r>
            <a:endParaRPr lang="es-MX" sz="4000" dirty="0">
              <a:latin typeface="Century Gothic" panose="020B0502020202020204" pitchFamily="34" charset="0"/>
            </a:endParaRPr>
          </a:p>
        </p:txBody>
      </p:sp>
      <p:graphicFrame>
        <p:nvGraphicFramePr>
          <p:cNvPr id="7" name="2 Diagrama">
            <a:extLst>
              <a:ext uri="{FF2B5EF4-FFF2-40B4-BE49-F238E27FC236}">
                <a16:creationId xmlns:a16="http://schemas.microsoft.com/office/drawing/2014/main" id="{8F7BC52E-182F-4952-98E0-DD926BC68C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9284000"/>
              </p:ext>
            </p:extLst>
          </p:nvPr>
        </p:nvGraphicFramePr>
        <p:xfrm>
          <a:off x="2886425" y="255128"/>
          <a:ext cx="3148420" cy="1200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9 Diagrama">
            <a:extLst>
              <a:ext uri="{FF2B5EF4-FFF2-40B4-BE49-F238E27FC236}">
                <a16:creationId xmlns:a16="http://schemas.microsoft.com/office/drawing/2014/main" id="{B16BEC03-DA8F-4EB3-B78C-7C43759087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3660462"/>
              </p:ext>
            </p:extLst>
          </p:nvPr>
        </p:nvGraphicFramePr>
        <p:xfrm>
          <a:off x="617492" y="1509190"/>
          <a:ext cx="8011390" cy="4094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5013675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" y="-29653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9" name="5 Imagen">
            <a:extLst>
              <a:ext uri="{FF2B5EF4-FFF2-40B4-BE49-F238E27FC236}">
                <a16:creationId xmlns:a16="http://schemas.microsoft.com/office/drawing/2014/main" id="{AA380CA8-5C2F-42F5-B980-9D42E69ED071}"/>
              </a:ext>
            </a:extLst>
          </p:cNvPr>
          <p:cNvPicPr/>
          <p:nvPr/>
        </p:nvPicPr>
        <p:blipFill rotWithShape="1">
          <a:blip r:embed="rId3"/>
          <a:srcRect l="23164" t="3698" r="20943" b="6289"/>
          <a:stretch/>
        </p:blipFill>
        <p:spPr bwMode="auto">
          <a:xfrm>
            <a:off x="1336431" y="524643"/>
            <a:ext cx="7838747" cy="50883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E1EFC4D4-172C-4B24-905F-3A694DAB8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162072" y="2887563"/>
            <a:ext cx="5738067" cy="1258941"/>
          </a:xfrm>
        </p:spPr>
        <p:txBody>
          <a:bodyPr>
            <a:noAutofit/>
          </a:bodyPr>
          <a:lstStyle/>
          <a:p>
            <a:r>
              <a:rPr lang="es-ES_tradnl" sz="4000" dirty="0">
                <a:solidFill>
                  <a:schemeClr val="tx2">
                    <a:lumMod val="75000"/>
                  </a:schemeClr>
                </a:solidFill>
              </a:rPr>
              <a:t>Hoja de evaluación</a:t>
            </a:r>
            <a:endParaRPr lang="es-MX" sz="4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692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25E4A6D-5939-4542-90BF-034FA7D55E8E}"/>
              </a:ext>
            </a:extLst>
          </p:cNvPr>
          <p:cNvSpPr txBox="1"/>
          <p:nvPr/>
        </p:nvSpPr>
        <p:spPr>
          <a:xfrm>
            <a:off x="3258590" y="0"/>
            <a:ext cx="4788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/>
              <a:t>www. mexicomfc.net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544A3DA-3340-4B0B-B161-F6BDFA052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999"/>
            <a:ext cx="9143999" cy="502998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93A5769-2051-4B0A-AEDE-7D6A52D8A1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05" y="1355885"/>
            <a:ext cx="5304556" cy="267391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D80EEE7-EA6A-45F8-B1BC-61048EB127C9}"/>
              </a:ext>
            </a:extLst>
          </p:cNvPr>
          <p:cNvSpPr txBox="1"/>
          <p:nvPr/>
        </p:nvSpPr>
        <p:spPr>
          <a:xfrm>
            <a:off x="3990109" y="707886"/>
            <a:ext cx="2858541" cy="255454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MX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CONSULTAR/EDITAR  </a:t>
            </a:r>
            <a:r>
              <a:rPr lang="es-MX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AREA 3 DIOSCESANO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AREA 3 SECTOR</a:t>
            </a:r>
          </a:p>
          <a:p>
            <a:pPr algn="ctr"/>
            <a:endParaRPr lang="es-MX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r>
              <a:rPr lang="es-MX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CONSULTAR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FINANCIERO ZONAL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PROMOTOR ZONAL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PROMOTOR DE EQUIPO</a:t>
            </a:r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FFA7A5BC-D072-470D-951E-09A4F83EF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916209" y="2941350"/>
            <a:ext cx="5438415" cy="1451015"/>
          </a:xfrm>
        </p:spPr>
        <p:txBody>
          <a:bodyPr>
            <a:noAutofit/>
          </a:bodyPr>
          <a:lstStyle/>
          <a:p>
            <a:r>
              <a:rPr lang="es-MX" sz="4400" dirty="0"/>
              <a:t>Página  MFC  </a:t>
            </a:r>
            <a:r>
              <a:rPr lang="es-MX" sz="2800" dirty="0"/>
              <a:t>Control Ofrendas</a:t>
            </a:r>
          </a:p>
        </p:txBody>
      </p:sp>
    </p:spTree>
    <p:extLst>
      <p:ext uri="{BB962C8B-B14F-4D97-AF65-F5344CB8AC3E}">
        <p14:creationId xmlns:p14="http://schemas.microsoft.com/office/powerpoint/2010/main" val="30085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" y="-29653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graphicFrame>
        <p:nvGraphicFramePr>
          <p:cNvPr id="8" name="9 Diagrama">
            <a:extLst>
              <a:ext uri="{FF2B5EF4-FFF2-40B4-BE49-F238E27FC236}">
                <a16:creationId xmlns:a16="http://schemas.microsoft.com/office/drawing/2014/main" id="{B16BEC03-DA8F-4EB3-B78C-7C43759087D3}"/>
              </a:ext>
            </a:extLst>
          </p:cNvPr>
          <p:cNvGraphicFramePr/>
          <p:nvPr/>
        </p:nvGraphicFramePr>
        <p:xfrm>
          <a:off x="617492" y="1509190"/>
          <a:ext cx="8011390" cy="4094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2229853E-1FD1-4DCA-AF21-03E044AAF974}"/>
              </a:ext>
            </a:extLst>
          </p:cNvPr>
          <p:cNvSpPr txBox="1"/>
          <p:nvPr/>
        </p:nvSpPr>
        <p:spPr>
          <a:xfrm>
            <a:off x="2543696" y="-124490"/>
            <a:ext cx="4788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/>
              <a:t>www. mexicomfc.net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5128287-660B-4E17-825D-1D2C2F3BBF3B}"/>
              </a:ext>
            </a:extLst>
          </p:cNvPr>
          <p:cNvGrpSpPr/>
          <p:nvPr/>
        </p:nvGrpSpPr>
        <p:grpSpPr>
          <a:xfrm>
            <a:off x="1219396" y="648000"/>
            <a:ext cx="7909016" cy="4969374"/>
            <a:chOff x="1750417" y="648000"/>
            <a:chExt cx="9963017" cy="4969374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0E55BA30-B2D8-4BBD-BA17-A3BB7D670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417" y="648000"/>
              <a:ext cx="9963017" cy="2977183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E6CE296C-84F4-40DD-92EB-45FE28AE36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59"/>
            <a:stretch/>
          </p:blipFill>
          <p:spPr>
            <a:xfrm>
              <a:off x="1767181" y="2136591"/>
              <a:ext cx="9894448" cy="3480783"/>
            </a:xfrm>
            <a:prstGeom prst="rect">
              <a:avLst/>
            </a:prstGeom>
          </p:spPr>
        </p:pic>
      </p:grpSp>
      <p:sp>
        <p:nvSpPr>
          <p:cNvPr id="11" name="Título 2">
            <a:extLst>
              <a:ext uri="{FF2B5EF4-FFF2-40B4-BE49-F238E27FC236}">
                <a16:creationId xmlns:a16="http://schemas.microsoft.com/office/drawing/2014/main" id="{75808FB2-5385-456B-B2B0-00D99DB98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23850" y="3049341"/>
            <a:ext cx="5738067" cy="935385"/>
          </a:xfrm>
        </p:spPr>
        <p:txBody>
          <a:bodyPr>
            <a:noAutofit/>
          </a:bodyPr>
          <a:lstStyle/>
          <a:p>
            <a:r>
              <a:rPr lang="es-MX" sz="4400" dirty="0"/>
              <a:t>Página  MFC  </a:t>
            </a:r>
            <a:r>
              <a:rPr lang="es-MX" sz="2800" dirty="0"/>
              <a:t>Control Ofrendas</a:t>
            </a:r>
          </a:p>
        </p:txBody>
      </p:sp>
    </p:spTree>
    <p:extLst>
      <p:ext uri="{BB962C8B-B14F-4D97-AF65-F5344CB8AC3E}">
        <p14:creationId xmlns:p14="http://schemas.microsoft.com/office/powerpoint/2010/main" val="332990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9" y="11686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graphicFrame>
        <p:nvGraphicFramePr>
          <p:cNvPr id="8" name="9 Diagrama">
            <a:extLst>
              <a:ext uri="{FF2B5EF4-FFF2-40B4-BE49-F238E27FC236}">
                <a16:creationId xmlns:a16="http://schemas.microsoft.com/office/drawing/2014/main" id="{B16BEC03-DA8F-4EB3-B78C-7C43759087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0765265"/>
              </p:ext>
            </p:extLst>
          </p:nvPr>
        </p:nvGraphicFramePr>
        <p:xfrm>
          <a:off x="617492" y="1509190"/>
          <a:ext cx="8557686" cy="4094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87BFDFCB-80C4-4EA8-8274-E775A152F364}"/>
              </a:ext>
            </a:extLst>
          </p:cNvPr>
          <p:cNvSpPr txBox="1"/>
          <p:nvPr/>
        </p:nvSpPr>
        <p:spPr>
          <a:xfrm>
            <a:off x="2493819" y="-59886"/>
            <a:ext cx="4821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/>
              <a:t>www. mexicomfc.net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3471B73-E19B-41DD-B1CC-7A56910FA3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63" y="1172640"/>
            <a:ext cx="7750415" cy="4512719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2CB1B74A-8E09-47BD-971D-F76C988DC3D9}"/>
              </a:ext>
            </a:extLst>
          </p:cNvPr>
          <p:cNvGrpSpPr/>
          <p:nvPr/>
        </p:nvGrpSpPr>
        <p:grpSpPr>
          <a:xfrm>
            <a:off x="6625883" y="556376"/>
            <a:ext cx="2549296" cy="707887"/>
            <a:chOff x="8975392" y="59863"/>
            <a:chExt cx="3138231" cy="1098380"/>
          </a:xfrm>
        </p:grpSpPr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A28571C9-7642-4BC5-9EFF-ACBD09198F07}"/>
                </a:ext>
              </a:extLst>
            </p:cNvPr>
            <p:cNvSpPr txBox="1"/>
            <p:nvPr/>
          </p:nvSpPr>
          <p:spPr>
            <a:xfrm>
              <a:off x="8975392" y="59863"/>
              <a:ext cx="3138231" cy="62082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2000" b="1" dirty="0">
                  <a:solidFill>
                    <a:schemeClr val="tx2">
                      <a:lumMod val="75000"/>
                    </a:schemeClr>
                  </a:solidFill>
                </a:rPr>
                <a:t>FINANCIERO</a:t>
              </a:r>
              <a:r>
                <a:rPr lang="es-MX" sz="2000" b="1" dirty="0">
                  <a:solidFill>
                    <a:srgbClr val="FFFF00"/>
                  </a:solidFill>
                </a:rPr>
                <a:t> </a:t>
              </a:r>
              <a:r>
                <a:rPr lang="es-MX" sz="2000" b="1" dirty="0">
                  <a:solidFill>
                    <a:schemeClr val="tx2">
                      <a:lumMod val="75000"/>
                    </a:schemeClr>
                  </a:solidFill>
                </a:rPr>
                <a:t>ZONAL</a:t>
              </a:r>
            </a:p>
          </p:txBody>
        </p:sp>
        <p:cxnSp>
          <p:nvCxnSpPr>
            <p:cNvPr id="12" name="Conector recto de flecha 11">
              <a:extLst>
                <a:ext uri="{FF2B5EF4-FFF2-40B4-BE49-F238E27FC236}">
                  <a16:creationId xmlns:a16="http://schemas.microsoft.com/office/drawing/2014/main" id="{31A72CF2-2FD0-4174-8FCA-20E60B26DCDC}"/>
                </a:ext>
              </a:extLst>
            </p:cNvPr>
            <p:cNvCxnSpPr/>
            <p:nvPr/>
          </p:nvCxnSpPr>
          <p:spPr>
            <a:xfrm flipH="1">
              <a:off x="10310949" y="482540"/>
              <a:ext cx="194480" cy="67570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ítulo 2">
            <a:extLst>
              <a:ext uri="{FF2B5EF4-FFF2-40B4-BE49-F238E27FC236}">
                <a16:creationId xmlns:a16="http://schemas.microsoft.com/office/drawing/2014/main" id="{460CFF57-9A19-43AA-80B5-6FEF78A33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257120" y="2890988"/>
            <a:ext cx="5829691" cy="1160468"/>
          </a:xfrm>
        </p:spPr>
        <p:txBody>
          <a:bodyPr>
            <a:noAutofit/>
          </a:bodyPr>
          <a:lstStyle/>
          <a:p>
            <a:r>
              <a:rPr lang="es-MX" sz="4400" dirty="0"/>
              <a:t>Página  MFC  </a:t>
            </a:r>
            <a:r>
              <a:rPr lang="es-MX" sz="2800" dirty="0"/>
              <a:t>Control Ofrendas</a:t>
            </a:r>
          </a:p>
        </p:txBody>
      </p:sp>
    </p:spTree>
    <p:extLst>
      <p:ext uri="{BB962C8B-B14F-4D97-AF65-F5344CB8AC3E}">
        <p14:creationId xmlns:p14="http://schemas.microsoft.com/office/powerpoint/2010/main" val="52434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" y="-29653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04732754-7514-4C7B-AC3F-6681A2382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8828"/>
            <a:ext cx="81100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4000" b="1" dirty="0">
                <a:solidFill>
                  <a:srgbClr val="865640">
                    <a:lumMod val="50000"/>
                  </a:srgbClr>
                </a:solidFill>
                <a:latin typeface="Century Gothic" panose="020B0502020202020204" pitchFamily="34" charset="0"/>
                <a:cs typeface="Arial" charset="0"/>
              </a:rPr>
              <a:t>Oración a la Sagrada Familia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4F29CD70-4DFA-4160-94E6-F621C46DC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89" y="1069146"/>
            <a:ext cx="911282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MX" sz="2000" dirty="0">
                <a:solidFill>
                  <a:srgbClr val="000000"/>
                </a:solidFill>
                <a:latin typeface="Century Gothic" panose="020B0502020202020204" pitchFamily="34" charset="0"/>
                <a:cs typeface="Arial" charset="0"/>
              </a:rPr>
              <a:t>Jesús, María y José, en vosotros contemplamos el esplendor del verdadero amor, a vosotros confiados nos dirigimos.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MX" sz="2000" dirty="0">
              <a:solidFill>
                <a:srgbClr val="000000"/>
              </a:solidFill>
              <a:latin typeface="Century Gothic" panose="020B0502020202020204" pitchFamily="34" charset="0"/>
              <a:cs typeface="Arial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MX" sz="2000" dirty="0">
                <a:solidFill>
                  <a:srgbClr val="000000"/>
                </a:solidFill>
                <a:latin typeface="Century Gothic" panose="020B0502020202020204" pitchFamily="34" charset="0"/>
                <a:cs typeface="Arial" charset="0"/>
              </a:rPr>
              <a:t>Santa Familia de Nazaret, haz también de nuestras familias lugar de comunión y cenáculo de oración, auténticas escuelas del Evangelio y pequeñas Iglesias domésticas.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MX" sz="2000" dirty="0">
              <a:solidFill>
                <a:srgbClr val="000000"/>
              </a:solidFill>
              <a:latin typeface="Century Gothic" panose="020B0502020202020204" pitchFamily="34" charset="0"/>
              <a:cs typeface="Arial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MX" sz="2000" dirty="0">
                <a:solidFill>
                  <a:srgbClr val="000000"/>
                </a:solidFill>
                <a:latin typeface="Century Gothic" panose="020B0502020202020204" pitchFamily="34" charset="0"/>
                <a:cs typeface="Arial" charset="0"/>
              </a:rPr>
              <a:t>Santa Familia de Nazaret, que nunca más haya en las familias episodios de violencia, de cerrazón y división, que quien haya sido herido o escandalizado sea pronto consolado y curado.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MX" sz="2000" dirty="0">
              <a:solidFill>
                <a:srgbClr val="000000"/>
              </a:solidFill>
              <a:latin typeface="Century Gothic" panose="020B0502020202020204" pitchFamily="34" charset="0"/>
              <a:cs typeface="Arial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MX" sz="2000" dirty="0">
                <a:solidFill>
                  <a:srgbClr val="000000"/>
                </a:solidFill>
                <a:latin typeface="Century Gothic" panose="020B0502020202020204" pitchFamily="34" charset="0"/>
                <a:cs typeface="Arial" charset="0"/>
              </a:rPr>
              <a:t>Santa Familia de Nazaret, haz tomar conciencia a todos del carácter sagrado e inviolable de la familia, de su belleza en el proyecto de Dios.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s-MX" sz="2000" dirty="0">
              <a:solidFill>
                <a:srgbClr val="000000"/>
              </a:solidFill>
              <a:latin typeface="Century Gothic" panose="020B0502020202020204" pitchFamily="34" charset="0"/>
              <a:cs typeface="Arial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MX" sz="2000" dirty="0">
                <a:solidFill>
                  <a:srgbClr val="000000"/>
                </a:solidFill>
                <a:latin typeface="Century Gothic" panose="020B0502020202020204" pitchFamily="34" charset="0"/>
                <a:cs typeface="Arial" charset="0"/>
              </a:rPr>
              <a:t>Jesús, María y José, escuchad, acoged nuestra súplica. Amén.</a:t>
            </a:r>
          </a:p>
        </p:txBody>
      </p:sp>
    </p:spTree>
    <p:extLst>
      <p:ext uri="{BB962C8B-B14F-4D97-AF65-F5344CB8AC3E}">
        <p14:creationId xmlns:p14="http://schemas.microsoft.com/office/powerpoint/2010/main" val="25341960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9" y="29653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graphicFrame>
        <p:nvGraphicFramePr>
          <p:cNvPr id="8" name="9 Diagrama">
            <a:extLst>
              <a:ext uri="{FF2B5EF4-FFF2-40B4-BE49-F238E27FC236}">
                <a16:creationId xmlns:a16="http://schemas.microsoft.com/office/drawing/2014/main" id="{B16BEC03-DA8F-4EB3-B78C-7C43759087D3}"/>
              </a:ext>
            </a:extLst>
          </p:cNvPr>
          <p:cNvGraphicFramePr/>
          <p:nvPr/>
        </p:nvGraphicFramePr>
        <p:xfrm>
          <a:off x="617492" y="1509190"/>
          <a:ext cx="8011390" cy="4094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9A7A2502-42E4-45A9-93F0-5A9C9B4F1625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3" r="2941" b="4669"/>
          <a:stretch/>
        </p:blipFill>
        <p:spPr bwMode="auto">
          <a:xfrm>
            <a:off x="1552353" y="914397"/>
            <a:ext cx="7576058" cy="46888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ítulo 2">
            <a:extLst>
              <a:ext uri="{FF2B5EF4-FFF2-40B4-BE49-F238E27FC236}">
                <a16:creationId xmlns:a16="http://schemas.microsoft.com/office/drawing/2014/main" id="{FAE62E6A-B5B7-4BDC-8EF0-5C3C4874A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199772" y="3105690"/>
            <a:ext cx="5924443" cy="782207"/>
          </a:xfrm>
        </p:spPr>
        <p:txBody>
          <a:bodyPr>
            <a:noAutofit/>
          </a:bodyPr>
          <a:lstStyle/>
          <a:p>
            <a:r>
              <a:rPr lang="es-MX" sz="4400" dirty="0"/>
              <a:t>Página  MFC  </a:t>
            </a:r>
            <a:r>
              <a:rPr lang="es-MX" sz="2800" dirty="0"/>
              <a:t>Control Ofrendas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9F689C4-7F24-45A1-B843-2D8EE041508C}"/>
              </a:ext>
            </a:extLst>
          </p:cNvPr>
          <p:cNvSpPr txBox="1"/>
          <p:nvPr/>
        </p:nvSpPr>
        <p:spPr>
          <a:xfrm>
            <a:off x="2177937" y="179638"/>
            <a:ext cx="3873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/>
              <a:t>www. mexicomfc.net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18AA83E9-0010-42BE-AC4E-73FBCDC4F46F}"/>
              </a:ext>
            </a:extLst>
          </p:cNvPr>
          <p:cNvGrpSpPr/>
          <p:nvPr/>
        </p:nvGrpSpPr>
        <p:grpSpPr>
          <a:xfrm>
            <a:off x="5819345" y="332155"/>
            <a:ext cx="3074240" cy="1098380"/>
            <a:chOff x="8604516" y="59863"/>
            <a:chExt cx="2854207" cy="1098380"/>
          </a:xfrm>
        </p:grpSpPr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26788123-2668-4E61-AB17-C11FB0612EA2}"/>
                </a:ext>
              </a:extLst>
            </p:cNvPr>
            <p:cNvSpPr txBox="1"/>
            <p:nvPr/>
          </p:nvSpPr>
          <p:spPr>
            <a:xfrm>
              <a:off x="8604516" y="59863"/>
              <a:ext cx="285420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MX" sz="2800" b="1" dirty="0">
                  <a:solidFill>
                    <a:schemeClr val="tx2">
                      <a:lumMod val="75000"/>
                    </a:schemeClr>
                  </a:solidFill>
                </a:rPr>
                <a:t>PROMOTOR ZONAL</a:t>
              </a:r>
            </a:p>
          </p:txBody>
        </p:sp>
        <p:cxnSp>
          <p:nvCxnSpPr>
            <p:cNvPr id="12" name="Conector recto de flecha 11">
              <a:extLst>
                <a:ext uri="{FF2B5EF4-FFF2-40B4-BE49-F238E27FC236}">
                  <a16:creationId xmlns:a16="http://schemas.microsoft.com/office/drawing/2014/main" id="{3A24330E-D86A-4462-B09F-139475D4D90F}"/>
                </a:ext>
              </a:extLst>
            </p:cNvPr>
            <p:cNvCxnSpPr/>
            <p:nvPr/>
          </p:nvCxnSpPr>
          <p:spPr>
            <a:xfrm flipH="1">
              <a:off x="10310949" y="482540"/>
              <a:ext cx="194480" cy="67570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0844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9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graphicFrame>
        <p:nvGraphicFramePr>
          <p:cNvPr id="8" name="9 Diagrama">
            <a:extLst>
              <a:ext uri="{FF2B5EF4-FFF2-40B4-BE49-F238E27FC236}">
                <a16:creationId xmlns:a16="http://schemas.microsoft.com/office/drawing/2014/main" id="{B16BEC03-DA8F-4EB3-B78C-7C43759087D3}"/>
              </a:ext>
            </a:extLst>
          </p:cNvPr>
          <p:cNvGraphicFramePr/>
          <p:nvPr/>
        </p:nvGraphicFramePr>
        <p:xfrm>
          <a:off x="617492" y="1509190"/>
          <a:ext cx="8011390" cy="4094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EEE1CCC5-A666-467E-9699-E98C29C40226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9" r="2112" b="19676"/>
          <a:stretch/>
        </p:blipFill>
        <p:spPr bwMode="auto">
          <a:xfrm>
            <a:off x="1163789" y="975360"/>
            <a:ext cx="8011390" cy="46278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F4D837F-4AC3-47F8-8C47-03094DE2316C}"/>
              </a:ext>
            </a:extLst>
          </p:cNvPr>
          <p:cNvSpPr txBox="1"/>
          <p:nvPr/>
        </p:nvSpPr>
        <p:spPr>
          <a:xfrm>
            <a:off x="1806013" y="-59886"/>
            <a:ext cx="4062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/>
              <a:t>www. mexicomfc.net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17D1CC3A-DA6F-40F2-9260-728AAA25CA36}"/>
              </a:ext>
            </a:extLst>
          </p:cNvPr>
          <p:cNvGrpSpPr/>
          <p:nvPr/>
        </p:nvGrpSpPr>
        <p:grpSpPr>
          <a:xfrm>
            <a:off x="6001789" y="31392"/>
            <a:ext cx="3142211" cy="1098380"/>
            <a:chOff x="8604516" y="59863"/>
            <a:chExt cx="3236848" cy="1098380"/>
          </a:xfrm>
        </p:grpSpPr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359A5AF4-EAE8-4396-A28B-1F70C31E483A}"/>
                </a:ext>
              </a:extLst>
            </p:cNvPr>
            <p:cNvSpPr txBox="1"/>
            <p:nvPr/>
          </p:nvSpPr>
          <p:spPr>
            <a:xfrm>
              <a:off x="8604516" y="59863"/>
              <a:ext cx="32368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MX" sz="2800" b="1" dirty="0">
                  <a:solidFill>
                    <a:schemeClr val="tx2">
                      <a:lumMod val="75000"/>
                    </a:schemeClr>
                  </a:solidFill>
                </a:rPr>
                <a:t>PROMOTOR EQUIPO</a:t>
              </a:r>
            </a:p>
          </p:txBody>
        </p:sp>
        <p:cxnSp>
          <p:nvCxnSpPr>
            <p:cNvPr id="11" name="Conector recto de flecha 10">
              <a:extLst>
                <a:ext uri="{FF2B5EF4-FFF2-40B4-BE49-F238E27FC236}">
                  <a16:creationId xmlns:a16="http://schemas.microsoft.com/office/drawing/2014/main" id="{079D3E1F-FDDB-4DC1-A273-C233102974DF}"/>
                </a:ext>
              </a:extLst>
            </p:cNvPr>
            <p:cNvCxnSpPr/>
            <p:nvPr/>
          </p:nvCxnSpPr>
          <p:spPr>
            <a:xfrm flipH="1">
              <a:off x="10310949" y="482540"/>
              <a:ext cx="194480" cy="67570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ítulo 2">
            <a:extLst>
              <a:ext uri="{FF2B5EF4-FFF2-40B4-BE49-F238E27FC236}">
                <a16:creationId xmlns:a16="http://schemas.microsoft.com/office/drawing/2014/main" id="{22EAB9AD-BD76-4A7A-8983-9B9B810B0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521543" y="3247035"/>
            <a:ext cx="5738069" cy="540000"/>
          </a:xfrm>
        </p:spPr>
        <p:txBody>
          <a:bodyPr>
            <a:noAutofit/>
          </a:bodyPr>
          <a:lstStyle/>
          <a:p>
            <a:r>
              <a:rPr lang="es-MX" sz="4400" dirty="0"/>
              <a:t>Página  MFC  </a:t>
            </a:r>
            <a:r>
              <a:rPr lang="es-MX" sz="2800" dirty="0"/>
              <a:t>Control Ofrendas</a:t>
            </a:r>
          </a:p>
        </p:txBody>
      </p:sp>
    </p:spTree>
    <p:extLst>
      <p:ext uri="{BB962C8B-B14F-4D97-AF65-F5344CB8AC3E}">
        <p14:creationId xmlns:p14="http://schemas.microsoft.com/office/powerpoint/2010/main" val="223421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62" y="-4701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graphicFrame>
        <p:nvGraphicFramePr>
          <p:cNvPr id="8" name="9 Diagrama">
            <a:extLst>
              <a:ext uri="{FF2B5EF4-FFF2-40B4-BE49-F238E27FC236}">
                <a16:creationId xmlns:a16="http://schemas.microsoft.com/office/drawing/2014/main" id="{B16BEC03-DA8F-4EB3-B78C-7C43759087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8295932"/>
              </p:ext>
            </p:extLst>
          </p:nvPr>
        </p:nvGraphicFramePr>
        <p:xfrm>
          <a:off x="617491" y="3010486"/>
          <a:ext cx="8385831" cy="274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7E65BB7C-8E8A-465E-90A8-DC4E3E1A113E}"/>
              </a:ext>
            </a:extLst>
          </p:cNvPr>
          <p:cNvSpPr/>
          <p:nvPr/>
        </p:nvSpPr>
        <p:spPr>
          <a:xfrm>
            <a:off x="2053882" y="3123028"/>
            <a:ext cx="709011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indent="-1143000">
              <a:buFont typeface="Wingdings" panose="05000000000000000000" pitchFamily="2" charset="2"/>
              <a:buChar char="ü"/>
            </a:pPr>
            <a:r>
              <a:rPr lang="es-ES" sz="4000" dirty="0">
                <a:latin typeface="Berlin Sans FB Demi" panose="020E0802020502020306" pitchFamily="34" charset="0"/>
              </a:rPr>
              <a:t>Inscripción</a:t>
            </a:r>
          </a:p>
          <a:p>
            <a:pPr marL="1143000" indent="-1143000">
              <a:buFont typeface="Wingdings" panose="05000000000000000000" pitchFamily="2" charset="2"/>
              <a:buChar char="ü"/>
            </a:pPr>
            <a:r>
              <a:rPr lang="es-ES" sz="4000" dirty="0">
                <a:latin typeface="Berlin Sans FB Demi" panose="020E0802020502020306" pitchFamily="34" charset="0"/>
              </a:rPr>
              <a:t>Ofrendas</a:t>
            </a:r>
          </a:p>
          <a:p>
            <a:pPr marL="1143000" indent="-1143000">
              <a:buFont typeface="Wingdings" panose="05000000000000000000" pitchFamily="2" charset="2"/>
              <a:buChar char="ü"/>
            </a:pPr>
            <a:r>
              <a:rPr lang="es-ES" sz="4000" dirty="0">
                <a:latin typeface="Berlin Sans FB Demi" panose="020E0802020502020306" pitchFamily="34" charset="0"/>
              </a:rPr>
              <a:t>Patrocinios</a:t>
            </a:r>
          </a:p>
          <a:p>
            <a:pPr marL="1143000" indent="-1143000">
              <a:buFont typeface="Wingdings" panose="05000000000000000000" pitchFamily="2" charset="2"/>
              <a:buChar char="ü"/>
            </a:pPr>
            <a:r>
              <a:rPr lang="es-ES" sz="4000" dirty="0" err="1">
                <a:latin typeface="Berlin Sans FB Demi" panose="020E0802020502020306" pitchFamily="34" charset="0"/>
              </a:rPr>
              <a:t>AportaciónVoluntaria</a:t>
            </a:r>
            <a:endParaRPr lang="es-ES" sz="4000" dirty="0">
              <a:latin typeface="Berlin Sans FB Demi" panose="020E0802020502020306" pitchFamily="34" charset="0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70EA6A82-A3F6-4295-B2C1-1FCACB9A394D}"/>
              </a:ext>
            </a:extLst>
          </p:cNvPr>
          <p:cNvGrpSpPr/>
          <p:nvPr/>
        </p:nvGrpSpPr>
        <p:grpSpPr>
          <a:xfrm>
            <a:off x="2959331" y="1"/>
            <a:ext cx="4655127" cy="1463039"/>
            <a:chOff x="617174" y="-1689770"/>
            <a:chExt cx="7293062" cy="1754326"/>
          </a:xfrm>
        </p:grpSpPr>
        <p:sp>
          <p:nvSpPr>
            <p:cNvPr id="9" name="Rectángulo redondeado 7">
              <a:extLst>
                <a:ext uri="{FF2B5EF4-FFF2-40B4-BE49-F238E27FC236}">
                  <a16:creationId xmlns:a16="http://schemas.microsoft.com/office/drawing/2014/main" id="{64B67AB8-E80A-4905-9F88-95B98A214E4B}"/>
                </a:ext>
              </a:extLst>
            </p:cNvPr>
            <p:cNvSpPr/>
            <p:nvPr/>
          </p:nvSpPr>
          <p:spPr>
            <a:xfrm>
              <a:off x="617174" y="-1689770"/>
              <a:ext cx="7293062" cy="175432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F7C0ABF4-FC38-41A8-AA0A-A2BADC459D76}"/>
                </a:ext>
              </a:extLst>
            </p:cNvPr>
            <p:cNvSpPr/>
            <p:nvPr/>
          </p:nvSpPr>
          <p:spPr>
            <a:xfrm>
              <a:off x="617174" y="-1689770"/>
              <a:ext cx="7190298" cy="16515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lvl="0" algn="ctr" defTabSz="14668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300" b="1" dirty="0"/>
                <a:t>CUENTA  MFC  </a:t>
              </a:r>
            </a:p>
            <a:p>
              <a:pPr lvl="0" algn="ctr" defTabSz="14668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300" b="1" dirty="0"/>
                <a:t>San Marcos</a:t>
              </a:r>
              <a:endParaRPr lang="es-MX" sz="3300" kern="1200" dirty="0"/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079238E0-49CC-411A-8A60-883A23929415}"/>
              </a:ext>
            </a:extLst>
          </p:cNvPr>
          <p:cNvGrpSpPr/>
          <p:nvPr/>
        </p:nvGrpSpPr>
        <p:grpSpPr>
          <a:xfrm>
            <a:off x="617491" y="1659988"/>
            <a:ext cx="8526509" cy="1463039"/>
            <a:chOff x="1483894" y="1595634"/>
            <a:chExt cx="11245516" cy="1525735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94047014-3EF9-4103-B05E-D95F2639C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93957" y="1595634"/>
              <a:ext cx="1590675" cy="561975"/>
            </a:xfrm>
            <a:prstGeom prst="rect">
              <a:avLst/>
            </a:prstGeom>
          </p:spPr>
        </p:pic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0C0FCEA9-DEFE-4F0A-84CC-BC760ECADC39}"/>
                </a:ext>
              </a:extLst>
            </p:cNvPr>
            <p:cNvSpPr/>
            <p:nvPr/>
          </p:nvSpPr>
          <p:spPr>
            <a:xfrm>
              <a:off x="1483894" y="1797930"/>
              <a:ext cx="11245516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80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5579 0700 00000</a:t>
              </a:r>
              <a:endParaRPr lang="es-MX" sz="8000" dirty="0">
                <a:solidFill>
                  <a:srgbClr val="FF0000"/>
                </a:solidFill>
                <a:latin typeface="Berlin Sans FB" panose="020E0602020502020306" pitchFamily="34" charset="0"/>
              </a:endParaRP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A521176E-39DE-40D3-B023-81E19ADB7A92}"/>
                </a:ext>
              </a:extLst>
            </p:cNvPr>
            <p:cNvSpPr txBox="1"/>
            <p:nvPr/>
          </p:nvSpPr>
          <p:spPr>
            <a:xfrm>
              <a:off x="10155509" y="1595634"/>
              <a:ext cx="1225507" cy="48144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b="1" dirty="0">
                  <a:solidFill>
                    <a:srgbClr val="FF0000"/>
                  </a:solidFill>
                </a:rPr>
                <a:t>OXXO</a:t>
              </a:r>
              <a:endParaRPr lang="es-MX" sz="2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6B50C7B9-E127-4C60-96C6-2D96410380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807" y="-4701"/>
            <a:ext cx="947652" cy="1377338"/>
          </a:xfrm>
          <a:prstGeom prst="rect">
            <a:avLst/>
          </a:prstGeom>
        </p:spPr>
      </p:pic>
      <p:sp>
        <p:nvSpPr>
          <p:cNvPr id="16" name="Título 1">
            <a:extLst>
              <a:ext uri="{FF2B5EF4-FFF2-40B4-BE49-F238E27FC236}">
                <a16:creationId xmlns:a16="http://schemas.microsoft.com/office/drawing/2014/main" id="{38E26DAA-45E0-464C-AF64-B7B6CCB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521542" y="3247034"/>
            <a:ext cx="5738067" cy="540000"/>
          </a:xfrm>
        </p:spPr>
        <p:txBody>
          <a:bodyPr>
            <a:noAutofit/>
          </a:bodyPr>
          <a:lstStyle/>
          <a:p>
            <a:r>
              <a:rPr lang="es-ES" sz="4000" dirty="0"/>
              <a:t>Depósitos</a:t>
            </a:r>
            <a:endParaRPr lang="es-MX" sz="4000" dirty="0"/>
          </a:p>
        </p:txBody>
      </p:sp>
    </p:spTree>
    <p:extLst>
      <p:ext uri="{BB962C8B-B14F-4D97-AF65-F5344CB8AC3E}">
        <p14:creationId xmlns:p14="http://schemas.microsoft.com/office/powerpoint/2010/main" val="156556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" y="29653"/>
            <a:ext cx="9144000" cy="67986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graphicFrame>
        <p:nvGraphicFramePr>
          <p:cNvPr id="8" name="9 Diagrama">
            <a:extLst>
              <a:ext uri="{FF2B5EF4-FFF2-40B4-BE49-F238E27FC236}">
                <a16:creationId xmlns:a16="http://schemas.microsoft.com/office/drawing/2014/main" id="{B16BEC03-DA8F-4EB3-B78C-7C43759087D3}"/>
              </a:ext>
            </a:extLst>
          </p:cNvPr>
          <p:cNvGraphicFramePr/>
          <p:nvPr/>
        </p:nvGraphicFramePr>
        <p:xfrm>
          <a:off x="617492" y="1509190"/>
          <a:ext cx="8011390" cy="4094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6" name="Grupo 5">
            <a:extLst>
              <a:ext uri="{FF2B5EF4-FFF2-40B4-BE49-F238E27FC236}">
                <a16:creationId xmlns:a16="http://schemas.microsoft.com/office/drawing/2014/main" id="{DF529EE7-64C3-4219-B773-015832A59495}"/>
              </a:ext>
            </a:extLst>
          </p:cNvPr>
          <p:cNvGrpSpPr/>
          <p:nvPr/>
        </p:nvGrpSpPr>
        <p:grpSpPr>
          <a:xfrm>
            <a:off x="2154" y="11578"/>
            <a:ext cx="9198159" cy="5812447"/>
            <a:chOff x="502534" y="-15318"/>
            <a:chExt cx="11652440" cy="6556914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E93B3489-D675-40E1-B441-7726C4B8C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7205" y="29576"/>
              <a:ext cx="1707769" cy="2277025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F4C54231-5031-4925-9F18-A17A350A8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5059" y="4124474"/>
              <a:ext cx="1755387" cy="2340516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32A25912-F950-40B3-8838-A1BBF5B7B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805" y="4140301"/>
              <a:ext cx="1776124" cy="2368166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5C0F842F-E0DA-4602-BA6D-929387144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2470" y="4083196"/>
              <a:ext cx="1805940" cy="2407920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54C0F21C-C81A-4187-A57A-7FD974EB8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8496" y="1980148"/>
              <a:ext cx="1699060" cy="2265413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9341BD86-BDD9-48A0-8072-B361D2CA3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0905" y="4140301"/>
              <a:ext cx="1800972" cy="2401295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CB878967-3874-4BCE-BC58-CE431AAEE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3860" y="4075991"/>
              <a:ext cx="1821092" cy="2428122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9B8A826A-46F0-448C-B771-802041F16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990" y="2152770"/>
              <a:ext cx="1603590" cy="2138119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962D0BD4-2AD6-4D5B-8F0B-9B5E61803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89" y="-15318"/>
              <a:ext cx="1642551" cy="2190068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2D0524BA-B630-48AF-AB67-C4FC81A87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0859" y="4083196"/>
              <a:ext cx="1786346" cy="2381794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9C4D6342-F5C9-4849-91C2-432C3E18A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534" y="4208737"/>
              <a:ext cx="1691040" cy="2254719"/>
            </a:xfrm>
            <a:prstGeom prst="rect">
              <a:avLst/>
            </a:prstGeom>
          </p:spPr>
        </p:pic>
      </p:grpSp>
      <p:pic>
        <p:nvPicPr>
          <p:cNvPr id="20" name="Imagen 19">
            <a:extLst>
              <a:ext uri="{FF2B5EF4-FFF2-40B4-BE49-F238E27FC236}">
                <a16:creationId xmlns:a16="http://schemas.microsoft.com/office/drawing/2014/main" id="{9E351D86-E688-4219-839C-E094CC804B7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575" y="850605"/>
            <a:ext cx="2191634" cy="300621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8C53E9A-299C-485A-8743-540C11D48274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r="7476"/>
          <a:stretch/>
        </p:blipFill>
        <p:spPr>
          <a:xfrm>
            <a:off x="3437357" y="1254792"/>
            <a:ext cx="4218200" cy="2496066"/>
          </a:xfrm>
          <a:prstGeom prst="rect">
            <a:avLst/>
          </a:prstGeom>
        </p:spPr>
      </p:pic>
      <p:sp>
        <p:nvSpPr>
          <p:cNvPr id="22" name="1 Título">
            <a:extLst>
              <a:ext uri="{FF2B5EF4-FFF2-40B4-BE49-F238E27FC236}">
                <a16:creationId xmlns:a16="http://schemas.microsoft.com/office/drawing/2014/main" id="{D03B17E6-AAF6-457E-B084-08A683A86B6C}"/>
              </a:ext>
            </a:extLst>
          </p:cNvPr>
          <p:cNvSpPr txBox="1">
            <a:spLocks/>
          </p:cNvSpPr>
          <p:nvPr/>
        </p:nvSpPr>
        <p:spPr bwMode="auto">
          <a:xfrm>
            <a:off x="343186" y="-139520"/>
            <a:ext cx="878522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MX" sz="4000" dirty="0">
                <a:solidFill>
                  <a:srgbClr val="0070C0"/>
                </a:solidFill>
                <a:latin typeface="Berlin Sans FB Demi" panose="020E0802020502020306" pitchFamily="34" charset="0"/>
              </a:rPr>
              <a:t>Actividad Económica</a:t>
            </a:r>
            <a:endParaRPr lang="es-MX" altLang="es-MX" sz="4000" dirty="0">
              <a:solidFill>
                <a:srgbClr val="0070C0"/>
              </a:solidFill>
              <a:latin typeface="Berlin Sans FB Demi" panose="020E0802020502020306" pitchFamily="34" charset="0"/>
            </a:endParaRPr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2EE9120E-32FE-4F03-A3C1-29CE70ADC5E5}"/>
              </a:ext>
            </a:extLst>
          </p:cNvPr>
          <p:cNvCxnSpPr>
            <a:cxnSpLocks/>
          </p:cNvCxnSpPr>
          <p:nvPr/>
        </p:nvCxnSpPr>
        <p:spPr>
          <a:xfrm flipH="1">
            <a:off x="4508465" y="1231632"/>
            <a:ext cx="1167706" cy="24637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AFBEEF1-946F-4A83-BEE5-AC0B55F71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3270" y="569778"/>
            <a:ext cx="40978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MX" sz="4800" b="1" dirty="0">
                <a:solidFill>
                  <a:srgbClr val="FF0000"/>
                </a:solidFill>
                <a:latin typeface="Impact" panose="020B0806030902050204" pitchFamily="34" charset="0"/>
              </a:rPr>
              <a:t>MES DE FEBRERO </a:t>
            </a:r>
            <a:endParaRPr lang="es-MX" altLang="es-MX" sz="4800" b="1" dirty="0"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48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" y="-29653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graphicFrame>
        <p:nvGraphicFramePr>
          <p:cNvPr id="8" name="9 Diagrama">
            <a:extLst>
              <a:ext uri="{FF2B5EF4-FFF2-40B4-BE49-F238E27FC236}">
                <a16:creationId xmlns:a16="http://schemas.microsoft.com/office/drawing/2014/main" id="{B16BEC03-DA8F-4EB3-B78C-7C43759087D3}"/>
              </a:ext>
            </a:extLst>
          </p:cNvPr>
          <p:cNvGraphicFramePr/>
          <p:nvPr/>
        </p:nvGraphicFramePr>
        <p:xfrm>
          <a:off x="617492" y="1509190"/>
          <a:ext cx="8011390" cy="4094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ítulo 6">
            <a:extLst>
              <a:ext uri="{FF2B5EF4-FFF2-40B4-BE49-F238E27FC236}">
                <a16:creationId xmlns:a16="http://schemas.microsoft.com/office/drawing/2014/main" id="{C6B9AF5E-08BC-4AFD-B007-344A28BE8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265" y="2313149"/>
            <a:ext cx="3064080" cy="2571196"/>
          </a:xfrm>
        </p:spPr>
        <p:txBody>
          <a:bodyPr>
            <a:normAutofit fontScale="90000"/>
          </a:bodyPr>
          <a:lstStyle/>
          <a:p>
            <a:pPr algn="ctr"/>
            <a:r>
              <a:rPr lang="es-ES" sz="7200" b="1" dirty="0">
                <a:solidFill>
                  <a:schemeClr val="accent1">
                    <a:lumMod val="75000"/>
                  </a:schemeClr>
                </a:solidFill>
              </a:rPr>
              <a:t>Dios te Bendiga</a:t>
            </a:r>
            <a:endParaRPr lang="es-MX" sz="7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4EDA4324-9014-453B-AE72-8716FBBE576D}"/>
              </a:ext>
            </a:extLst>
          </p:cNvPr>
          <p:cNvSpPr txBox="1">
            <a:spLocks/>
          </p:cNvSpPr>
          <p:nvPr/>
        </p:nvSpPr>
        <p:spPr bwMode="auto">
          <a:xfrm>
            <a:off x="3648303" y="1060335"/>
            <a:ext cx="5495697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MX" sz="6000" dirty="0">
                <a:solidFill>
                  <a:schemeClr val="accent1">
                    <a:lumMod val="75000"/>
                  </a:schemeClr>
                </a:solidFill>
                <a:latin typeface="Berlin Sans FB Demi" panose="020E0802020502020306" pitchFamily="34" charset="0"/>
              </a:rPr>
              <a:t>¡Gracias!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MX" sz="4000" dirty="0">
              <a:solidFill>
                <a:schemeClr val="accent1">
                  <a:lumMod val="75000"/>
                </a:schemeClr>
              </a:solidFill>
              <a:latin typeface="Berlin Sans FB Demi" panose="020E0802020502020306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MX" sz="4000" dirty="0">
              <a:solidFill>
                <a:schemeClr val="accent1">
                  <a:lumMod val="75000"/>
                </a:schemeClr>
              </a:solidFill>
              <a:latin typeface="Berlin Sans FB Demi" panose="020E0802020502020306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MX" sz="4000" dirty="0">
              <a:solidFill>
                <a:schemeClr val="accent1">
                  <a:lumMod val="75000"/>
                </a:schemeClr>
              </a:solidFill>
              <a:latin typeface="Berlin Sans FB Demi" panose="020E0802020502020306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MX" altLang="es-MX" sz="4000" dirty="0">
              <a:solidFill>
                <a:schemeClr val="accent1">
                  <a:lumMod val="75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5CCD48C-0EBB-494C-8AD9-DA36C5E4D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346" y="2212860"/>
            <a:ext cx="563706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MX" sz="2800" b="1" dirty="0">
                <a:solidFill>
                  <a:srgbClr val="0070C0"/>
                </a:solidFill>
                <a:latin typeface="Berlin Sans FB Demi" panose="020E0802020502020306" pitchFamily="34" charset="0"/>
              </a:rPr>
              <a:t>Alimenta tu corazón con Generosidad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MX" sz="2800" b="1" dirty="0">
                <a:solidFill>
                  <a:srgbClr val="0070C0"/>
                </a:solidFill>
                <a:latin typeface="Berlin Sans FB Demi" panose="020E0802020502020306" pitchFamily="34" charset="0"/>
              </a:rPr>
              <a:t> y Buenas Obras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MX" sz="2800" b="1" dirty="0">
                <a:solidFill>
                  <a:srgbClr val="0070C0"/>
                </a:solidFill>
                <a:latin typeface="Berlin Sans FB Demi" panose="020E0802020502020306" pitchFamily="34" charset="0"/>
              </a:rPr>
              <a:t>Así prolongarás sus latidos… </a:t>
            </a:r>
          </a:p>
        </p:txBody>
      </p:sp>
      <p:grpSp>
        <p:nvGrpSpPr>
          <p:cNvPr id="10" name="Grupo 4">
            <a:extLst>
              <a:ext uri="{FF2B5EF4-FFF2-40B4-BE49-F238E27FC236}">
                <a16:creationId xmlns:a16="http://schemas.microsoft.com/office/drawing/2014/main" id="{81AA852F-E9EE-492D-B768-BBAB7F56A28F}"/>
              </a:ext>
            </a:extLst>
          </p:cNvPr>
          <p:cNvGrpSpPr>
            <a:grpSpLocks/>
          </p:cNvGrpSpPr>
          <p:nvPr/>
        </p:nvGrpSpPr>
        <p:grpSpPr bwMode="auto">
          <a:xfrm>
            <a:off x="3182043" y="3652721"/>
            <a:ext cx="5637066" cy="2387381"/>
            <a:chOff x="1979712" y="2957005"/>
            <a:chExt cx="5940152" cy="3176802"/>
          </a:xfrm>
        </p:grpSpPr>
        <p:pic>
          <p:nvPicPr>
            <p:cNvPr id="11" name="Imagen 15">
              <a:extLst>
                <a:ext uri="{FF2B5EF4-FFF2-40B4-BE49-F238E27FC236}">
                  <a16:creationId xmlns:a16="http://schemas.microsoft.com/office/drawing/2014/main" id="{4B145808-0450-4DB3-B40C-9C58D2503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2957005"/>
              <a:ext cx="1734558" cy="2874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1AA77AFD-C3EF-4D85-AAD9-A61D6DDDD45B}"/>
                </a:ext>
              </a:extLst>
            </p:cNvPr>
            <p:cNvSpPr/>
            <p:nvPr/>
          </p:nvSpPr>
          <p:spPr>
            <a:xfrm>
              <a:off x="3348074" y="3717478"/>
              <a:ext cx="4571790" cy="24163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es-ES" sz="2800" dirty="0">
                  <a:latin typeface="Berlin Sans FB Demi" panose="020E0802020502020306" pitchFamily="34" charset="0"/>
                </a:rPr>
                <a:t>DLB</a:t>
              </a:r>
            </a:p>
            <a:p>
              <a:pPr algn="ctr" fontAlgn="auto">
                <a:spcAft>
                  <a:spcPts val="0"/>
                </a:spcAft>
                <a:defRPr/>
              </a:pPr>
              <a:r>
                <a:rPr lang="es-ES" sz="2800" dirty="0">
                  <a:solidFill>
                    <a:srgbClr val="0070C0"/>
                  </a:solidFill>
                  <a:latin typeface="Berlin Sans FB Demi" panose="020E0802020502020306" pitchFamily="34" charset="0"/>
                </a:rPr>
                <a:t>Patricia y Carlos</a:t>
              </a:r>
            </a:p>
            <a:p>
              <a:pPr algn="ctr" fontAlgn="auto">
                <a:spcAft>
                  <a:spcPts val="0"/>
                </a:spcAft>
                <a:defRPr/>
              </a:pPr>
              <a:r>
                <a:rPr lang="es-ES" sz="2800" dirty="0">
                  <a:latin typeface="Berlin Sans FB Demi" panose="020E0802020502020306" pitchFamily="34" charset="0"/>
                </a:rPr>
                <a:t>Área III del Sector </a:t>
              </a:r>
            </a:p>
            <a:p>
              <a:pPr algn="ctr" fontAlgn="auto">
                <a:spcAft>
                  <a:spcPts val="0"/>
                </a:spcAft>
                <a:defRPr/>
              </a:pPr>
              <a:endParaRPr lang="es-ES" sz="2800" dirty="0">
                <a:solidFill>
                  <a:srgbClr val="FFFF00"/>
                </a:solidFill>
                <a:latin typeface="Berlin Sans FB Demi" panose="020E0802020502020306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958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9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C3D7B531-4BD5-437F-942E-A1EDE34AD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476" y="1512916"/>
            <a:ext cx="5436523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2400" dirty="0">
                <a:solidFill>
                  <a:srgbClr val="000000"/>
                </a:solidFill>
                <a:latin typeface="Century Gothic" panose="020B0502020202020204" pitchFamily="34" charset="0"/>
                <a:cs typeface="Arial" charset="0"/>
              </a:rPr>
              <a:t>Implementar con eficacia, a nivel zona y de equipo básico, </a:t>
            </a:r>
            <a:r>
              <a:rPr lang="es-MX" sz="2400" b="1" dirty="0">
                <a:solidFill>
                  <a:srgbClr val="000000"/>
                </a:solidFill>
                <a:latin typeface="Century Gothic" panose="020B0502020202020204" pitchFamily="34" charset="0"/>
                <a:cs typeface="Arial" charset="0"/>
              </a:rPr>
              <a:t>la adecuada promoción de los valores de justicia y solidaridad</a:t>
            </a:r>
            <a:r>
              <a:rPr lang="es-MX" sz="2400" dirty="0">
                <a:solidFill>
                  <a:srgbClr val="000000"/>
                </a:solidFill>
                <a:latin typeface="Century Gothic" panose="020B0502020202020204" pitchFamily="34" charset="0"/>
                <a:cs typeface="Arial" charset="0"/>
              </a:rPr>
              <a:t>, durante la preparación y vivencia de las reuniones del ciclo básico de formación, a través de la adecuada ejecución de las funciones y actividades del Matrimonio Financiero.</a:t>
            </a:r>
            <a:endParaRPr lang="es-ES" sz="2400" b="1" dirty="0">
              <a:ln w="0"/>
              <a:solidFill>
                <a:srgbClr val="E4831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pic>
        <p:nvPicPr>
          <p:cNvPr id="9" name="3 Imagen">
            <a:extLst>
              <a:ext uri="{FF2B5EF4-FFF2-40B4-BE49-F238E27FC236}">
                <a16:creationId xmlns:a16="http://schemas.microsoft.com/office/drawing/2014/main" id="{FC32A3FB-AC1B-49B4-9F5A-7050B1AE3C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" t="2893" r="2837" b="10440"/>
          <a:stretch/>
        </p:blipFill>
        <p:spPr>
          <a:xfrm>
            <a:off x="477327" y="3809506"/>
            <a:ext cx="3209026" cy="2497346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AA1185C3-0451-46C0-9F50-D7601B8F47AA}"/>
              </a:ext>
            </a:extLst>
          </p:cNvPr>
          <p:cNvSpPr txBox="1">
            <a:spLocks/>
          </p:cNvSpPr>
          <p:nvPr/>
        </p:nvSpPr>
        <p:spPr>
          <a:xfrm>
            <a:off x="457200" y="997527"/>
            <a:ext cx="3200400" cy="2657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800" b="1" dirty="0">
                <a:latin typeface="Century Gothic" panose="020B0502020202020204" pitchFamily="34" charset="0"/>
              </a:rPr>
              <a:t>Objetivo:</a:t>
            </a:r>
          </a:p>
        </p:txBody>
      </p:sp>
    </p:spTree>
    <p:extLst>
      <p:ext uri="{BB962C8B-B14F-4D97-AF65-F5344CB8AC3E}">
        <p14:creationId xmlns:p14="http://schemas.microsoft.com/office/powerpoint/2010/main" val="3789727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" y="-29653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653"/>
            <a:ext cx="8229600" cy="1117503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accent1">
                    <a:lumMod val="50000"/>
                  </a:schemeClr>
                </a:solidFill>
                <a:highlight>
                  <a:srgbClr val="FDF1E3"/>
                </a:highlight>
                <a:latin typeface="Century Gothic"/>
                <a:cs typeface="Century Gothic"/>
              </a:rPr>
              <a:t>Ser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id="{C136D96C-070B-4CA5-9B62-917F2AEDD49B}"/>
              </a:ext>
            </a:extLst>
          </p:cNvPr>
          <p:cNvSpPr txBox="1">
            <a:spLocks/>
          </p:cNvSpPr>
          <p:nvPr/>
        </p:nvSpPr>
        <p:spPr>
          <a:xfrm>
            <a:off x="1097279" y="823524"/>
            <a:ext cx="5199017" cy="1297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MX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5E0D0EA8-FD9D-4407-9F80-4C50DE7010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6528965"/>
              </p:ext>
            </p:extLst>
          </p:nvPr>
        </p:nvGraphicFramePr>
        <p:xfrm>
          <a:off x="457200" y="1941027"/>
          <a:ext cx="6210886" cy="3544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1 Imagen">
            <a:extLst>
              <a:ext uri="{FF2B5EF4-FFF2-40B4-BE49-F238E27FC236}">
                <a16:creationId xmlns:a16="http://schemas.microsoft.com/office/drawing/2014/main" id="{BFCF35CC-7C28-40E1-A768-C54E383A5F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087" y="2406770"/>
            <a:ext cx="2507091" cy="278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78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" y="-29653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entury Gothic"/>
                <a:cs typeface="Century Gothic"/>
              </a:rPr>
              <a:t>Ser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9" name="1 Imagen">
            <a:extLst>
              <a:ext uri="{FF2B5EF4-FFF2-40B4-BE49-F238E27FC236}">
                <a16:creationId xmlns:a16="http://schemas.microsoft.com/office/drawing/2014/main" id="{FB11F9B6-7D1F-43CD-845B-A448C8D628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298" y="581891"/>
            <a:ext cx="3810000" cy="5106684"/>
          </a:xfrm>
          <a:prstGeom prst="rect">
            <a:avLst/>
          </a:prstGeom>
        </p:spPr>
      </p:pic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1AD98180-D662-4A5D-8D6B-66DC16D36A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1240796"/>
              </p:ext>
            </p:extLst>
          </p:nvPr>
        </p:nvGraphicFramePr>
        <p:xfrm>
          <a:off x="776379" y="1030777"/>
          <a:ext cx="3967418" cy="5284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44904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9" y="-214319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entury Gothic"/>
                <a:cs typeface="Century Gothic"/>
              </a:rPr>
              <a:t>Texto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144DBFF-0A49-40C4-9891-967FFA2B5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41" y="774627"/>
            <a:ext cx="9375672" cy="4483174"/>
          </a:xfrm>
          <a:prstGeom prst="rect">
            <a:avLst/>
          </a:prstGeom>
        </p:spPr>
      </p:pic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CFE49039-796A-4E4D-B446-4337220060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6661663"/>
              </p:ext>
            </p:extLst>
          </p:nvPr>
        </p:nvGraphicFramePr>
        <p:xfrm>
          <a:off x="2582498" y="1186106"/>
          <a:ext cx="5717440" cy="4254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87607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7378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latin typeface="Century Gothic"/>
                <a:cs typeface="Century Gothic"/>
              </a:rPr>
              <a:t>            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8" name="2 Marcador de texto">
            <a:extLst>
              <a:ext uri="{FF2B5EF4-FFF2-40B4-BE49-F238E27FC236}">
                <a16:creationId xmlns:a16="http://schemas.microsoft.com/office/drawing/2014/main" id="{566233CD-2360-4C57-A99C-0E3AADA0A66C}"/>
              </a:ext>
            </a:extLst>
          </p:cNvPr>
          <p:cNvSpPr txBox="1">
            <a:spLocks/>
          </p:cNvSpPr>
          <p:nvPr/>
        </p:nvSpPr>
        <p:spPr>
          <a:xfrm>
            <a:off x="318574" y="1330036"/>
            <a:ext cx="3588589" cy="486874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s-MX" sz="5800" dirty="0"/>
          </a:p>
        </p:txBody>
      </p:sp>
      <p:sp>
        <p:nvSpPr>
          <p:cNvPr id="9" name="2 Marcador de texto">
            <a:extLst>
              <a:ext uri="{FF2B5EF4-FFF2-40B4-BE49-F238E27FC236}">
                <a16:creationId xmlns:a16="http://schemas.microsoft.com/office/drawing/2014/main" id="{02686B2B-6654-425A-963E-D2E65CD82824}"/>
              </a:ext>
            </a:extLst>
          </p:cNvPr>
          <p:cNvSpPr txBox="1">
            <a:spLocks/>
          </p:cNvSpPr>
          <p:nvPr/>
        </p:nvSpPr>
        <p:spPr>
          <a:xfrm>
            <a:off x="304639" y="1454625"/>
            <a:ext cx="3588589" cy="487427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s-MX" sz="5800" dirty="0"/>
          </a:p>
        </p:txBody>
      </p:sp>
      <p:sp>
        <p:nvSpPr>
          <p:cNvPr id="10" name="2 Marcador de texto">
            <a:extLst>
              <a:ext uri="{FF2B5EF4-FFF2-40B4-BE49-F238E27FC236}">
                <a16:creationId xmlns:a16="http://schemas.microsoft.com/office/drawing/2014/main" id="{5BCA5797-AA72-48D0-9215-A3C5D45E2A7D}"/>
              </a:ext>
            </a:extLst>
          </p:cNvPr>
          <p:cNvSpPr txBox="1">
            <a:spLocks/>
          </p:cNvSpPr>
          <p:nvPr/>
        </p:nvSpPr>
        <p:spPr>
          <a:xfrm>
            <a:off x="318574" y="1324509"/>
            <a:ext cx="3588589" cy="420345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MX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charset="0"/>
              </a:rPr>
              <a:t>“Ningún sirviente puede servir a dos amos, porque odiará a uno y querrá al otro, o será fiel a uno y despreciará al otro. No se puede servir a Dios y a las riquezas” </a:t>
            </a:r>
            <a:r>
              <a:rPr lang="es-MX" sz="24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charset="0"/>
              </a:rPr>
              <a:t>Lc</a:t>
            </a:r>
            <a:r>
              <a:rPr lang="es-MX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charset="0"/>
              </a:rPr>
              <a:t> 16, 13</a:t>
            </a:r>
            <a:endParaRPr lang="es-MX" sz="24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5 Imagen">
            <a:extLst>
              <a:ext uri="{FF2B5EF4-FFF2-40B4-BE49-F238E27FC236}">
                <a16:creationId xmlns:a16="http://schemas.microsoft.com/office/drawing/2014/main" id="{610650A8-58BC-43EA-A54E-CBB7A8E59A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228" y="29654"/>
            <a:ext cx="4932198" cy="606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31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53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6" name="3 Imagen">
            <a:extLst>
              <a:ext uri="{FF2B5EF4-FFF2-40B4-BE49-F238E27FC236}">
                <a16:creationId xmlns:a16="http://schemas.microsoft.com/office/drawing/2014/main" id="{76DA70E2-6171-4A1D-A15D-4744D42D29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3" r="5663"/>
          <a:stretch/>
        </p:blipFill>
        <p:spPr>
          <a:xfrm>
            <a:off x="4445391" y="154745"/>
            <a:ext cx="4683020" cy="5528603"/>
          </a:xfrm>
          <a:prstGeom prst="rect">
            <a:avLst/>
          </a:prstGeom>
        </p:spPr>
      </p:pic>
      <p:sp>
        <p:nvSpPr>
          <p:cNvPr id="7" name="2 Marcador de texto">
            <a:extLst>
              <a:ext uri="{FF2B5EF4-FFF2-40B4-BE49-F238E27FC236}">
                <a16:creationId xmlns:a16="http://schemas.microsoft.com/office/drawing/2014/main" id="{875B364A-4469-4BF2-BDB0-764082DFBEB6}"/>
              </a:ext>
            </a:extLst>
          </p:cNvPr>
          <p:cNvSpPr txBox="1">
            <a:spLocks/>
          </p:cNvSpPr>
          <p:nvPr/>
        </p:nvSpPr>
        <p:spPr>
          <a:xfrm>
            <a:off x="276044" y="407963"/>
            <a:ext cx="3588589" cy="595619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MX" sz="5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charset="0"/>
              </a:rPr>
              <a:t>“</a:t>
            </a:r>
            <a:r>
              <a:rPr lang="es-MX" sz="8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es-MX" dirty="0">
                <a:solidFill>
                  <a:schemeClr val="accent1">
                    <a:lumMod val="50000"/>
                  </a:schemeClr>
                </a:solidFill>
              </a:rPr>
              <a:t>Por lo tanto, hermanos, elijan entre ustedes a siete hombres de buena fama, llenos del Espíritu y de sabiduría; les confiaremos esta tarea” Hechos 6, 3</a:t>
            </a:r>
          </a:p>
        </p:txBody>
      </p:sp>
    </p:spTree>
    <p:extLst>
      <p:ext uri="{BB962C8B-B14F-4D97-AF65-F5344CB8AC3E}">
        <p14:creationId xmlns:p14="http://schemas.microsoft.com/office/powerpoint/2010/main" val="2608132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1315</Words>
  <Application>Microsoft Office PowerPoint</Application>
  <PresentationFormat>Presentación en pantalla (4:3)</PresentationFormat>
  <Paragraphs>188</Paragraphs>
  <Slides>34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4" baseType="lpstr">
      <vt:lpstr>Arial</vt:lpstr>
      <vt:lpstr>Arial Narrow</vt:lpstr>
      <vt:lpstr>Berlin Sans FB</vt:lpstr>
      <vt:lpstr>Berlin Sans FB Demi</vt:lpstr>
      <vt:lpstr>Calibri</vt:lpstr>
      <vt:lpstr>Century Gothic</vt:lpstr>
      <vt:lpstr>Impact</vt:lpstr>
      <vt:lpstr>Symbol</vt:lpstr>
      <vt:lpstr>Wingdings</vt:lpstr>
      <vt:lpstr>Office Theme</vt:lpstr>
      <vt:lpstr>Taller para Financieros</vt:lpstr>
      <vt:lpstr>         </vt:lpstr>
      <vt:lpstr>Oración a la Sagrada Familia</vt:lpstr>
      <vt:lpstr>Presentación de PowerPoint</vt:lpstr>
      <vt:lpstr>Ser</vt:lpstr>
      <vt:lpstr>Ser</vt:lpstr>
      <vt:lpstr>Presentación de PowerPoint</vt:lpstr>
      <vt:lpstr>                 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Control de Inscripción </vt:lpstr>
      <vt:lpstr>Presentación de PowerPoint</vt:lpstr>
      <vt:lpstr>Control de Inscripción </vt:lpstr>
      <vt:lpstr>Control de ofrendas </vt:lpstr>
      <vt:lpstr>Formato S-06</vt:lpstr>
      <vt:lpstr>Funciones del Financiero de Zona</vt:lpstr>
      <vt:lpstr>Funciones</vt:lpstr>
      <vt:lpstr>Funciones</vt:lpstr>
      <vt:lpstr>Funciones</vt:lpstr>
      <vt:lpstr>Hoja de evaluación</vt:lpstr>
      <vt:lpstr>Página  MFC  Control Ofrendas</vt:lpstr>
      <vt:lpstr>Página  MFC  Control Ofrendas</vt:lpstr>
      <vt:lpstr>Página  MFC  Control Ofrendas</vt:lpstr>
      <vt:lpstr>Página  MFC  Control Ofrendas</vt:lpstr>
      <vt:lpstr>Página  MFC  Control Ofrendas</vt:lpstr>
      <vt:lpstr>Depósitos</vt:lpstr>
      <vt:lpstr>Presentación de PowerPoint</vt:lpstr>
      <vt:lpstr>Dios te Bendiga</vt:lpstr>
    </vt:vector>
  </TitlesOfParts>
  <Company>sdfsdf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la Presentación</dc:title>
  <dc:creator>sfsd sdfsdf</dc:creator>
  <cp:lastModifiedBy>MFC NACIONAL 2016-2019</cp:lastModifiedBy>
  <cp:revision>36</cp:revision>
  <dcterms:created xsi:type="dcterms:W3CDTF">2019-08-30T21:38:12Z</dcterms:created>
  <dcterms:modified xsi:type="dcterms:W3CDTF">2019-10-10T06:41:45Z</dcterms:modified>
</cp:coreProperties>
</file>